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3"/>
  </p:notesMasterIdLst>
  <p:sldIdLst>
    <p:sldId id="428" r:id="rId2"/>
    <p:sldId id="410" r:id="rId3"/>
    <p:sldId id="669" r:id="rId4"/>
    <p:sldId id="421" r:id="rId5"/>
    <p:sldId id="683" r:id="rId6"/>
    <p:sldId id="672" r:id="rId7"/>
    <p:sldId id="439" r:id="rId8"/>
    <p:sldId id="610" r:id="rId9"/>
    <p:sldId id="602" r:id="rId10"/>
    <p:sldId id="431" r:id="rId11"/>
    <p:sldId id="432" r:id="rId12"/>
    <p:sldId id="433" r:id="rId13"/>
    <p:sldId id="434" r:id="rId14"/>
    <p:sldId id="378" r:id="rId15"/>
    <p:sldId id="435" r:id="rId16"/>
    <p:sldId id="430" r:id="rId17"/>
    <p:sldId id="436" r:id="rId18"/>
    <p:sldId id="413" r:id="rId19"/>
    <p:sldId id="417" r:id="rId20"/>
    <p:sldId id="673" r:id="rId21"/>
    <p:sldId id="674" r:id="rId22"/>
    <p:sldId id="619" r:id="rId23"/>
    <p:sldId id="682" r:id="rId24"/>
    <p:sldId id="676" r:id="rId25"/>
    <p:sldId id="677" r:id="rId26"/>
    <p:sldId id="678" r:id="rId27"/>
    <p:sldId id="693" r:id="rId28"/>
    <p:sldId id="608" r:id="rId29"/>
    <p:sldId id="450" r:id="rId30"/>
    <p:sldId id="680" r:id="rId31"/>
    <p:sldId id="681" r:id="rId32"/>
    <p:sldId id="571" r:id="rId33"/>
    <p:sldId id="572" r:id="rId34"/>
    <p:sldId id="574" r:id="rId35"/>
    <p:sldId id="581" r:id="rId36"/>
    <p:sldId id="583" r:id="rId37"/>
    <p:sldId id="582" r:id="rId38"/>
    <p:sldId id="443" r:id="rId39"/>
    <p:sldId id="647" r:id="rId40"/>
    <p:sldId id="699" r:id="rId41"/>
    <p:sldId id="698" r:id="rId42"/>
    <p:sldId id="689" r:id="rId43"/>
    <p:sldId id="700" r:id="rId44"/>
    <p:sldId id="701" r:id="rId45"/>
    <p:sldId id="653" r:id="rId46"/>
    <p:sldId id="652" r:id="rId47"/>
    <p:sldId id="654" r:id="rId48"/>
    <p:sldId id="651" r:id="rId49"/>
    <p:sldId id="449" r:id="rId50"/>
    <p:sldId id="387" r:id="rId51"/>
    <p:sldId id="595" r:id="rId52"/>
    <p:sldId id="702" r:id="rId53"/>
    <p:sldId id="703" r:id="rId54"/>
    <p:sldId id="614" r:id="rId55"/>
    <p:sldId id="622" r:id="rId56"/>
    <p:sldId id="704" r:id="rId57"/>
    <p:sldId id="623" r:id="rId58"/>
    <p:sldId id="628" r:id="rId59"/>
    <p:sldId id="621" r:id="rId60"/>
    <p:sldId id="635" r:id="rId61"/>
    <p:sldId id="624" r:id="rId62"/>
    <p:sldId id="644" r:id="rId63"/>
    <p:sldId id="645" r:id="rId64"/>
    <p:sldId id="657" r:id="rId65"/>
    <p:sldId id="625" r:id="rId66"/>
    <p:sldId id="627" r:id="rId67"/>
    <p:sldId id="655" r:id="rId68"/>
    <p:sldId id="642" r:id="rId69"/>
    <p:sldId id="626" r:id="rId70"/>
    <p:sldId id="633" r:id="rId71"/>
    <p:sldId id="658" r:id="rId72"/>
    <p:sldId id="629" r:id="rId73"/>
    <p:sldId id="638" r:id="rId74"/>
    <p:sldId id="668" r:id="rId75"/>
    <p:sldId id="636" r:id="rId76"/>
    <p:sldId id="639" r:id="rId77"/>
    <p:sldId id="615" r:id="rId78"/>
    <p:sldId id="637" r:id="rId79"/>
    <p:sldId id="634" r:id="rId80"/>
    <p:sldId id="659" r:id="rId81"/>
    <p:sldId id="640" r:id="rId82"/>
    <p:sldId id="660" r:id="rId83"/>
    <p:sldId id="662" r:id="rId84"/>
    <p:sldId id="661" r:id="rId85"/>
    <p:sldId id="666" r:id="rId86"/>
    <p:sldId id="641" r:id="rId87"/>
    <p:sldId id="663" r:id="rId88"/>
    <p:sldId id="630" r:id="rId89"/>
    <p:sldId id="611" r:id="rId90"/>
    <p:sldId id="631" r:id="rId91"/>
    <p:sldId id="632" r:id="rId92"/>
    <p:sldId id="695" r:id="rId93"/>
    <p:sldId id="697" r:id="rId94"/>
    <p:sldId id="612" r:id="rId95"/>
    <p:sldId id="664" r:id="rId96"/>
    <p:sldId id="665" r:id="rId97"/>
    <p:sldId id="599" r:id="rId98"/>
    <p:sldId id="616" r:id="rId99"/>
    <p:sldId id="618" r:id="rId100"/>
    <p:sldId id="600" r:id="rId101"/>
    <p:sldId id="620" r:id="rId102"/>
  </p:sldIdLst>
  <p:sldSz cx="9144000" cy="5143500" type="screen16x9"/>
  <p:notesSz cx="6858000" cy="9144000"/>
  <p:embeddedFontLst>
    <p:embeddedFont>
      <p:font typeface="Roboto Slab" panose="020B0604020202020204" charset="0"/>
      <p:regular r:id="rId104"/>
      <p:bold r:id="rId105"/>
    </p:embeddedFont>
    <p:embeddedFont>
      <p:font typeface="Roboto" panose="020B0604020202020204" charset="0"/>
      <p:regular r:id="rId106"/>
      <p:bold r:id="rId107"/>
      <p:italic r:id="rId108"/>
      <p:boldItalic r:id="rId109"/>
    </p:embeddedFont>
    <p:embeddedFont>
      <p:font typeface="Ebrima" panose="02000000000000000000" pitchFamily="2" charset="0"/>
      <p:regular r:id="rId110"/>
      <p:bold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510AE865-EDF4-49EB-9607-E215C1746987}">
          <p14:sldIdLst>
            <p14:sldId id="428"/>
          </p14:sldIdLst>
        </p14:section>
        <p14:section name="I. qu'est ce que PBI" id="{467C64FA-AA13-4006-8445-ABDF104EAF34}">
          <p14:sldIdLst>
            <p14:sldId id="410"/>
            <p14:sldId id="669"/>
            <p14:sldId id="421"/>
            <p14:sldId id="683"/>
            <p14:sldId id="672"/>
            <p14:sldId id="439"/>
          </p14:sldIdLst>
        </p14:section>
        <p14:section name="example" id="{BDCFB51A-57FD-4455-B323-07A1A7952032}">
          <p14:sldIdLst>
            <p14:sldId id="610"/>
            <p14:sldId id="602"/>
            <p14:sldId id="431"/>
            <p14:sldId id="432"/>
            <p14:sldId id="433"/>
            <p14:sldId id="434"/>
            <p14:sldId id="378"/>
            <p14:sldId id="435"/>
            <p14:sldId id="430"/>
            <p14:sldId id="436"/>
          </p14:sldIdLst>
        </p14:section>
        <p14:section name="Fonctionnalités" id="{DCFA8E33-1253-453B-8667-5BA869D849C8}">
          <p14:sldIdLst>
            <p14:sldId id="413"/>
            <p14:sldId id="417"/>
            <p14:sldId id="673"/>
            <p14:sldId id="674"/>
            <p14:sldId id="619"/>
            <p14:sldId id="682"/>
            <p14:sldId id="676"/>
            <p14:sldId id="677"/>
            <p14:sldId id="678"/>
            <p14:sldId id="693"/>
          </p14:sldIdLst>
        </p14:section>
        <p14:section name="process" id="{DE37899A-B919-4838-83E3-8028A307943C}">
          <p14:sldIdLst>
            <p14:sldId id="608"/>
            <p14:sldId id="450"/>
            <p14:sldId id="680"/>
            <p14:sldId id="681"/>
            <p14:sldId id="571"/>
            <p14:sldId id="572"/>
            <p14:sldId id="574"/>
            <p14:sldId id="581"/>
            <p14:sldId id="583"/>
            <p14:sldId id="582"/>
            <p14:sldId id="443"/>
            <p14:sldId id="647"/>
            <p14:sldId id="699"/>
            <p14:sldId id="698"/>
            <p14:sldId id="689"/>
            <p14:sldId id="700"/>
            <p14:sldId id="701"/>
            <p14:sldId id="653"/>
            <p14:sldId id="652"/>
            <p14:sldId id="654"/>
            <p14:sldId id="651"/>
            <p14:sldId id="449"/>
            <p14:sldId id="387"/>
            <p14:sldId id="595"/>
            <p14:sldId id="702"/>
            <p14:sldId id="703"/>
            <p14:sldId id="614"/>
            <p14:sldId id="622"/>
            <p14:sldId id="704"/>
            <p14:sldId id="623"/>
            <p14:sldId id="628"/>
            <p14:sldId id="621"/>
            <p14:sldId id="635"/>
            <p14:sldId id="624"/>
            <p14:sldId id="644"/>
            <p14:sldId id="645"/>
            <p14:sldId id="657"/>
            <p14:sldId id="625"/>
            <p14:sldId id="627"/>
            <p14:sldId id="655"/>
            <p14:sldId id="642"/>
            <p14:sldId id="626"/>
            <p14:sldId id="633"/>
            <p14:sldId id="658"/>
            <p14:sldId id="629"/>
            <p14:sldId id="638"/>
            <p14:sldId id="668"/>
            <p14:sldId id="636"/>
            <p14:sldId id="639"/>
            <p14:sldId id="615"/>
            <p14:sldId id="637"/>
            <p14:sldId id="634"/>
            <p14:sldId id="659"/>
            <p14:sldId id="640"/>
            <p14:sldId id="660"/>
            <p14:sldId id="662"/>
            <p14:sldId id="661"/>
            <p14:sldId id="666"/>
            <p14:sldId id="641"/>
            <p14:sldId id="663"/>
            <p14:sldId id="630"/>
            <p14:sldId id="611"/>
            <p14:sldId id="631"/>
            <p14:sldId id="632"/>
            <p14:sldId id="695"/>
            <p14:sldId id="697"/>
            <p14:sldId id="612"/>
            <p14:sldId id="664"/>
            <p14:sldId id="665"/>
          </p14:sldIdLst>
        </p14:section>
        <p14:section name="best practices and metrics" id="{307CADCF-BC2A-4870-9887-D1DADBFFB69E}">
          <p14:sldIdLst>
            <p14:sldId id="599"/>
            <p14:sldId id="616"/>
            <p14:sldId id="618"/>
            <p14:sldId id="600"/>
            <p14:sldId id="6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 Gau" initials="CG" lastIdx="17" clrIdx="0">
    <p:extLst>
      <p:ext uri="{19B8F6BF-5375-455C-9EA6-DF929625EA0E}">
        <p15:presenceInfo xmlns:p15="http://schemas.microsoft.com/office/powerpoint/2012/main" userId="366f1f0ca4affa99" providerId="Windows Live"/>
      </p:ext>
    </p:extLst>
  </p:cmAuthor>
  <p:cmAuthor id="2" name="Christelle Gaudron" initials="CG" lastIdx="2" clrIdx="1">
    <p:extLst>
      <p:ext uri="{19B8F6BF-5375-455C-9EA6-DF929625EA0E}">
        <p15:presenceInfo xmlns:p15="http://schemas.microsoft.com/office/powerpoint/2012/main" userId="62b312b72438c1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66"/>
    <a:srgbClr val="2D9B32"/>
    <a:srgbClr val="A20000"/>
    <a:srgbClr val="FF66FF"/>
    <a:srgbClr val="000000"/>
    <a:srgbClr val="FEE2FD"/>
    <a:srgbClr val="F2C81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6589" autoAdjust="0"/>
  </p:normalViewPr>
  <p:slideViewPr>
    <p:cSldViewPr snapToGrid="0">
      <p:cViewPr varScale="1">
        <p:scale>
          <a:sx n="79" d="100"/>
          <a:sy n="79" d="100"/>
        </p:scale>
        <p:origin x="8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39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7.fntdata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image" Target="../media/image17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3295CB-C5E8-409F-A716-77A3CA62E229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F74CEF-48AC-4930-85FD-ACFDCFF45DBA}">
      <dgm:prSet phldrT="[Texte]"/>
      <dgm:spPr/>
      <dgm:t>
        <a:bodyPr/>
        <a:lstStyle/>
        <a:p>
          <a:r>
            <a:rPr lang="fr-FR" dirty="0"/>
            <a:t>Naissance du terme BI</a:t>
          </a:r>
          <a:endParaRPr lang="en-US" dirty="0"/>
        </a:p>
      </dgm:t>
    </dgm:pt>
    <dgm:pt modelId="{24076A29-5D04-4365-A9BC-A9EACD4C5378}" type="parTrans" cxnId="{D9E86E33-6947-4B2C-822C-C6CD7FDD2956}">
      <dgm:prSet/>
      <dgm:spPr/>
      <dgm:t>
        <a:bodyPr/>
        <a:lstStyle/>
        <a:p>
          <a:endParaRPr lang="en-US"/>
        </a:p>
      </dgm:t>
    </dgm:pt>
    <dgm:pt modelId="{795DFB4B-D000-4AE1-BC5C-681018379F6C}" type="sibTrans" cxnId="{D9E86E33-6947-4B2C-822C-C6CD7FDD2956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86E6A148-7C7A-418E-AB77-994082195AE7}">
      <dgm:prSet phldrT="[Texte]"/>
      <dgm:spPr/>
      <dgm:t>
        <a:bodyPr/>
        <a:lstStyle/>
        <a:p>
          <a:r>
            <a:rPr lang="fr-FR" dirty="0"/>
            <a:t>Evolution des besoins utilisateurs</a:t>
          </a:r>
          <a:endParaRPr lang="en-US" dirty="0"/>
        </a:p>
      </dgm:t>
    </dgm:pt>
    <dgm:pt modelId="{3D0750C4-E7FF-4178-A018-211D84073DBD}" type="parTrans" cxnId="{80E363BA-ABA3-4FEB-9089-F34C687A68E8}">
      <dgm:prSet/>
      <dgm:spPr/>
      <dgm:t>
        <a:bodyPr/>
        <a:lstStyle/>
        <a:p>
          <a:endParaRPr lang="en-US"/>
        </a:p>
      </dgm:t>
    </dgm:pt>
    <dgm:pt modelId="{64C72303-299E-412D-83A2-D43ECA2D0D01}" type="sibTrans" cxnId="{80E363BA-ABA3-4FEB-9089-F34C687A68E8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312A6CEE-C784-4EFB-85C4-4B36ED9B5E99}">
      <dgm:prSet phldrT="[Texte]"/>
      <dgm:spPr/>
      <dgm:t>
        <a:bodyPr/>
        <a:lstStyle/>
        <a:p>
          <a:r>
            <a:rPr lang="fr-FR" dirty="0"/>
            <a:t>Lancement projet Gemini</a:t>
          </a:r>
          <a:endParaRPr lang="en-US" dirty="0"/>
        </a:p>
      </dgm:t>
    </dgm:pt>
    <dgm:pt modelId="{9AB052AE-219A-4257-9C82-73A35089133F}" type="parTrans" cxnId="{866DAAFA-180F-4A7E-9897-31BBDA40E114}">
      <dgm:prSet/>
      <dgm:spPr/>
      <dgm:t>
        <a:bodyPr/>
        <a:lstStyle/>
        <a:p>
          <a:endParaRPr lang="en-US"/>
        </a:p>
      </dgm:t>
    </dgm:pt>
    <dgm:pt modelId="{3737332B-75A6-496E-A7B2-4DF029FC7D3E}" type="sibTrans" cxnId="{866DAAFA-180F-4A7E-9897-31BBDA40E11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25DB67E1-6356-422B-B726-4B2665A477BD}">
      <dgm:prSet phldrT="[Texte]"/>
      <dgm:spPr/>
      <dgm:t>
        <a:bodyPr/>
        <a:lstStyle/>
        <a:p>
          <a:r>
            <a:rPr lang="fr-FR" dirty="0"/>
            <a:t>Power Pivot</a:t>
          </a:r>
          <a:endParaRPr lang="en-US" dirty="0"/>
        </a:p>
      </dgm:t>
    </dgm:pt>
    <dgm:pt modelId="{83965CDD-DA26-4909-945B-6E358E25D321}" type="parTrans" cxnId="{58A61EA5-2CDF-422D-A18A-571B62920550}">
      <dgm:prSet/>
      <dgm:spPr/>
      <dgm:t>
        <a:bodyPr/>
        <a:lstStyle/>
        <a:p>
          <a:endParaRPr lang="en-US"/>
        </a:p>
      </dgm:t>
    </dgm:pt>
    <dgm:pt modelId="{B8C5FE02-FD93-447C-AE4A-83D3C3EF342C}" type="sibTrans" cxnId="{58A61EA5-2CDF-422D-A18A-571B62920550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01DBD176-C52C-464A-A6B2-EFC5DF1E77CA}">
      <dgm:prSet phldrT="[Texte]"/>
      <dgm:spPr/>
      <dgm:t>
        <a:bodyPr/>
        <a:lstStyle/>
        <a:p>
          <a:r>
            <a:rPr lang="fr-FR" dirty="0"/>
            <a:t>Power BI</a:t>
          </a:r>
          <a:endParaRPr lang="en-US" dirty="0"/>
        </a:p>
      </dgm:t>
    </dgm:pt>
    <dgm:pt modelId="{ACDC3806-DCEC-4F64-8AA0-94DC46D784B0}" type="parTrans" cxnId="{FEAB1044-7F40-4385-BF3B-28A7021E6C75}">
      <dgm:prSet/>
      <dgm:spPr/>
      <dgm:t>
        <a:bodyPr/>
        <a:lstStyle/>
        <a:p>
          <a:endParaRPr lang="en-US"/>
        </a:p>
      </dgm:t>
    </dgm:pt>
    <dgm:pt modelId="{1C8B2CC9-DA97-4E2F-A7B8-6731D0923A8D}" type="sibTrans" cxnId="{FEAB1044-7F40-4385-BF3B-28A7021E6C75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FCCFD458-B0B8-46F5-92B3-40DA9FE6E5DD}">
      <dgm:prSet phldrT="[Texte]"/>
      <dgm:spPr/>
      <dgm:t>
        <a:bodyPr/>
        <a:lstStyle/>
        <a:p>
          <a:r>
            <a:rPr lang="fr-FR" dirty="0"/>
            <a:t>Excel v1</a:t>
          </a:r>
          <a:endParaRPr lang="en-US" dirty="0"/>
        </a:p>
      </dgm:t>
    </dgm:pt>
    <dgm:pt modelId="{C4ACC403-B830-4434-8A5C-B7A1305C25D3}" type="parTrans" cxnId="{7E00881C-7474-4274-8636-E17D36BC241D}">
      <dgm:prSet/>
      <dgm:spPr/>
      <dgm:t>
        <a:bodyPr/>
        <a:lstStyle/>
        <a:p>
          <a:endParaRPr lang="en-US"/>
        </a:p>
      </dgm:t>
    </dgm:pt>
    <dgm:pt modelId="{AD5CCAF1-D900-40B6-A4AE-2CE79D935D38}" type="sibTrans" cxnId="{7E00881C-7474-4274-8636-E17D36BC241D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C968B4BD-13AB-47FD-B1DC-4ED87C6DD7D1}">
      <dgm:prSet phldrT="[Texte]"/>
      <dgm:spPr/>
      <dgm:t>
        <a:bodyPr/>
        <a:lstStyle/>
        <a:p>
          <a:r>
            <a:rPr lang="fr-FR" dirty="0"/>
            <a:t>1</a:t>
          </a:r>
          <a:r>
            <a:rPr lang="fr-FR" baseline="30000" dirty="0"/>
            <a:t>e</a:t>
          </a:r>
          <a:r>
            <a:rPr lang="fr-FR" dirty="0"/>
            <a:t> tableur</a:t>
          </a:r>
          <a:endParaRPr lang="en-US" dirty="0"/>
        </a:p>
      </dgm:t>
    </dgm:pt>
    <dgm:pt modelId="{FA8AD5D8-FC66-45FE-ACB4-1C9B294B8148}" type="parTrans" cxnId="{5B6BC011-8C14-424C-82E3-26E35D86DED7}">
      <dgm:prSet/>
      <dgm:spPr/>
      <dgm:t>
        <a:bodyPr/>
        <a:lstStyle/>
        <a:p>
          <a:endParaRPr lang="en-US"/>
        </a:p>
      </dgm:t>
    </dgm:pt>
    <dgm:pt modelId="{ADA9E15D-C72F-4AD3-996E-FA9D9689F43F}" type="sibTrans" cxnId="{5B6BC011-8C14-424C-82E3-26E35D86DED7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275AEAA6-0BEA-46A3-92C7-C2A9518C7C5A}" type="pres">
      <dgm:prSet presAssocID="{2C3295CB-C5E8-409F-A716-77A3CA62E229}" presName="Name0" presStyleCnt="0">
        <dgm:presLayoutVars>
          <dgm:chMax val="7"/>
          <dgm:chPref val="7"/>
          <dgm:dir/>
        </dgm:presLayoutVars>
      </dgm:prSet>
      <dgm:spPr/>
    </dgm:pt>
    <dgm:pt modelId="{5AF964E6-7B73-43A1-81ED-E9C2D9D2C601}" type="pres">
      <dgm:prSet presAssocID="{2C3295CB-C5E8-409F-A716-77A3CA62E229}" presName="dot1" presStyleLbl="alignNode1" presStyleIdx="0" presStyleCnt="18"/>
      <dgm:spPr/>
    </dgm:pt>
    <dgm:pt modelId="{5282CEB5-D10E-4B09-AB62-213DAE909327}" type="pres">
      <dgm:prSet presAssocID="{2C3295CB-C5E8-409F-A716-77A3CA62E229}" presName="dot2" presStyleLbl="alignNode1" presStyleIdx="1" presStyleCnt="18"/>
      <dgm:spPr/>
    </dgm:pt>
    <dgm:pt modelId="{759D360A-25FD-41B1-8D83-5A218C82424C}" type="pres">
      <dgm:prSet presAssocID="{2C3295CB-C5E8-409F-A716-77A3CA62E229}" presName="dot3" presStyleLbl="alignNode1" presStyleIdx="2" presStyleCnt="18"/>
      <dgm:spPr/>
    </dgm:pt>
    <dgm:pt modelId="{88B338EC-A169-43BE-BA0C-1E5F1D59CC79}" type="pres">
      <dgm:prSet presAssocID="{2C3295CB-C5E8-409F-A716-77A3CA62E229}" presName="dot4" presStyleLbl="alignNode1" presStyleIdx="3" presStyleCnt="18"/>
      <dgm:spPr/>
    </dgm:pt>
    <dgm:pt modelId="{D45500E0-78E6-4905-8BCF-09CF85C96D8C}" type="pres">
      <dgm:prSet presAssocID="{2C3295CB-C5E8-409F-A716-77A3CA62E229}" presName="dot5" presStyleLbl="alignNode1" presStyleIdx="4" presStyleCnt="18"/>
      <dgm:spPr/>
    </dgm:pt>
    <dgm:pt modelId="{881C48E7-1D72-4C5C-BD52-2EAE6121E4DE}" type="pres">
      <dgm:prSet presAssocID="{2C3295CB-C5E8-409F-A716-77A3CA62E229}" presName="dot6" presStyleLbl="alignNode1" presStyleIdx="5" presStyleCnt="18"/>
      <dgm:spPr/>
    </dgm:pt>
    <dgm:pt modelId="{85DA2729-C275-42F0-ADB2-EFC9ED8CD8A3}" type="pres">
      <dgm:prSet presAssocID="{2C3295CB-C5E8-409F-A716-77A3CA62E229}" presName="dot7" presStyleLbl="alignNode1" presStyleIdx="6" presStyleCnt="18"/>
      <dgm:spPr/>
    </dgm:pt>
    <dgm:pt modelId="{08AF4794-7E2B-4F2E-ACB7-15859C94263C}" type="pres">
      <dgm:prSet presAssocID="{2C3295CB-C5E8-409F-A716-77A3CA62E229}" presName="dot8" presStyleLbl="alignNode1" presStyleIdx="7" presStyleCnt="18"/>
      <dgm:spPr/>
    </dgm:pt>
    <dgm:pt modelId="{1DC0EC4F-7C4E-4449-B551-51BA15A7BA7C}" type="pres">
      <dgm:prSet presAssocID="{2C3295CB-C5E8-409F-A716-77A3CA62E229}" presName="dot9" presStyleLbl="alignNode1" presStyleIdx="8" presStyleCnt="18"/>
      <dgm:spPr/>
    </dgm:pt>
    <dgm:pt modelId="{28826FFE-AA25-49A4-8367-E8027038DFD7}" type="pres">
      <dgm:prSet presAssocID="{2C3295CB-C5E8-409F-A716-77A3CA62E229}" presName="dot10" presStyleLbl="alignNode1" presStyleIdx="9" presStyleCnt="18"/>
      <dgm:spPr/>
    </dgm:pt>
    <dgm:pt modelId="{6309F9D6-C603-4796-B78B-B647C6B0645E}" type="pres">
      <dgm:prSet presAssocID="{2C3295CB-C5E8-409F-A716-77A3CA62E229}" presName="dot11" presStyleLbl="alignNode1" presStyleIdx="10" presStyleCnt="18"/>
      <dgm:spPr/>
    </dgm:pt>
    <dgm:pt modelId="{3DCEE30C-D966-425C-AD1C-A1EEAA39CDDF}" type="pres">
      <dgm:prSet presAssocID="{2C3295CB-C5E8-409F-A716-77A3CA62E229}" presName="dotArrow1" presStyleLbl="alignNode1" presStyleIdx="11" presStyleCnt="18"/>
      <dgm:spPr/>
    </dgm:pt>
    <dgm:pt modelId="{B6EC5ED5-833B-45C3-8471-571DA5E0CD9C}" type="pres">
      <dgm:prSet presAssocID="{2C3295CB-C5E8-409F-A716-77A3CA62E229}" presName="dotArrow2" presStyleLbl="alignNode1" presStyleIdx="12" presStyleCnt="18"/>
      <dgm:spPr/>
    </dgm:pt>
    <dgm:pt modelId="{2E30814B-E808-4708-AD99-D364D52FD30E}" type="pres">
      <dgm:prSet presAssocID="{2C3295CB-C5E8-409F-A716-77A3CA62E229}" presName="dotArrow3" presStyleLbl="alignNode1" presStyleIdx="13" presStyleCnt="18"/>
      <dgm:spPr/>
    </dgm:pt>
    <dgm:pt modelId="{C20C0BA3-4C15-4571-858B-DDCE71B08FB8}" type="pres">
      <dgm:prSet presAssocID="{2C3295CB-C5E8-409F-A716-77A3CA62E229}" presName="dotArrow4" presStyleLbl="alignNode1" presStyleIdx="14" presStyleCnt="18"/>
      <dgm:spPr/>
    </dgm:pt>
    <dgm:pt modelId="{A79DA937-E87E-4C81-9858-A1A66A58E5F2}" type="pres">
      <dgm:prSet presAssocID="{2C3295CB-C5E8-409F-A716-77A3CA62E229}" presName="dotArrow5" presStyleLbl="alignNode1" presStyleIdx="15" presStyleCnt="18"/>
      <dgm:spPr/>
    </dgm:pt>
    <dgm:pt modelId="{2A50F21B-DC99-4714-B4A4-448E9C1E1F7C}" type="pres">
      <dgm:prSet presAssocID="{2C3295CB-C5E8-409F-A716-77A3CA62E229}" presName="dotArrow6" presStyleLbl="alignNode1" presStyleIdx="16" presStyleCnt="18"/>
      <dgm:spPr/>
    </dgm:pt>
    <dgm:pt modelId="{8699F6AB-5245-42D9-86A4-5E2C21D2E949}" type="pres">
      <dgm:prSet presAssocID="{2C3295CB-C5E8-409F-A716-77A3CA62E229}" presName="dotArrow7" presStyleLbl="alignNode1" presStyleIdx="17" presStyleCnt="18"/>
      <dgm:spPr/>
    </dgm:pt>
    <dgm:pt modelId="{5A51F5A6-9543-4CD3-A375-D8C9FF6C7EB5}" type="pres">
      <dgm:prSet presAssocID="{C968B4BD-13AB-47FD-B1DC-4ED87C6DD7D1}" presName="parTx1" presStyleLbl="node1" presStyleIdx="0" presStyleCnt="7"/>
      <dgm:spPr/>
    </dgm:pt>
    <dgm:pt modelId="{AC280465-DB7F-4878-819B-72FA0AEB09B8}" type="pres">
      <dgm:prSet presAssocID="{ADA9E15D-C72F-4AD3-996E-FA9D9689F43F}" presName="picture1" presStyleCnt="0"/>
      <dgm:spPr/>
    </dgm:pt>
    <dgm:pt modelId="{6D367726-580B-48C3-BB5A-60E6577EF495}" type="pres">
      <dgm:prSet presAssocID="{ADA9E15D-C72F-4AD3-996E-FA9D9689F43F}" presName="imageRepeatNode" presStyleLbl="fgImgPlace1" presStyleIdx="0" presStyleCnt="7"/>
      <dgm:spPr/>
    </dgm:pt>
    <dgm:pt modelId="{743DA072-971F-4ADC-9C0A-491A2FBEFEF0}" type="pres">
      <dgm:prSet presAssocID="{FCCFD458-B0B8-46F5-92B3-40DA9FE6E5DD}" presName="parTx2" presStyleLbl="node1" presStyleIdx="1" presStyleCnt="7"/>
      <dgm:spPr/>
    </dgm:pt>
    <dgm:pt modelId="{D4AB27E4-D88C-4304-A61B-4237E320DEC9}" type="pres">
      <dgm:prSet presAssocID="{AD5CCAF1-D900-40B6-A4AE-2CE79D935D38}" presName="picture2" presStyleCnt="0"/>
      <dgm:spPr/>
    </dgm:pt>
    <dgm:pt modelId="{33DFC516-2FA3-4E39-B953-AB5C4B5BAAF7}" type="pres">
      <dgm:prSet presAssocID="{AD5CCAF1-D900-40B6-A4AE-2CE79D935D38}" presName="imageRepeatNode" presStyleLbl="fgImgPlace1" presStyleIdx="1" presStyleCnt="7"/>
      <dgm:spPr/>
    </dgm:pt>
    <dgm:pt modelId="{B4D6B258-CF27-46B8-B388-12F8F147E816}" type="pres">
      <dgm:prSet presAssocID="{7AF74CEF-48AC-4930-85FD-ACFDCFF45DBA}" presName="parTx3" presStyleLbl="node1" presStyleIdx="2" presStyleCnt="7"/>
      <dgm:spPr/>
    </dgm:pt>
    <dgm:pt modelId="{382FC77A-1E10-4709-9776-6543748BED19}" type="pres">
      <dgm:prSet presAssocID="{795DFB4B-D000-4AE1-BC5C-681018379F6C}" presName="picture3" presStyleCnt="0"/>
      <dgm:spPr/>
    </dgm:pt>
    <dgm:pt modelId="{73B78021-CB46-4380-99D4-0DA09C440E91}" type="pres">
      <dgm:prSet presAssocID="{795DFB4B-D000-4AE1-BC5C-681018379F6C}" presName="imageRepeatNode" presStyleLbl="fgImgPlace1" presStyleIdx="2" presStyleCnt="7"/>
      <dgm:spPr/>
    </dgm:pt>
    <dgm:pt modelId="{8D7BCFF3-AE05-4110-8C66-A2D112EA9447}" type="pres">
      <dgm:prSet presAssocID="{86E6A148-7C7A-418E-AB77-994082195AE7}" presName="parTx4" presStyleLbl="node1" presStyleIdx="3" presStyleCnt="7"/>
      <dgm:spPr/>
    </dgm:pt>
    <dgm:pt modelId="{44B31117-5CE3-4627-AAD8-95B66C619EA7}" type="pres">
      <dgm:prSet presAssocID="{64C72303-299E-412D-83A2-D43ECA2D0D01}" presName="picture4" presStyleCnt="0"/>
      <dgm:spPr/>
    </dgm:pt>
    <dgm:pt modelId="{68E31441-7329-429A-91A9-4A75DBF77C50}" type="pres">
      <dgm:prSet presAssocID="{64C72303-299E-412D-83A2-D43ECA2D0D01}" presName="imageRepeatNode" presStyleLbl="fgImgPlace1" presStyleIdx="3" presStyleCnt="7"/>
      <dgm:spPr/>
    </dgm:pt>
    <dgm:pt modelId="{BFF831E3-236F-419F-B6C6-C9938EDEF320}" type="pres">
      <dgm:prSet presAssocID="{312A6CEE-C784-4EFB-85C4-4B36ED9B5E99}" presName="parTx5" presStyleLbl="node1" presStyleIdx="4" presStyleCnt="7"/>
      <dgm:spPr/>
    </dgm:pt>
    <dgm:pt modelId="{1AF4EB7A-937A-489D-9685-AE4CD47A09C5}" type="pres">
      <dgm:prSet presAssocID="{3737332B-75A6-496E-A7B2-4DF029FC7D3E}" presName="picture5" presStyleCnt="0"/>
      <dgm:spPr/>
    </dgm:pt>
    <dgm:pt modelId="{A0432136-4065-474C-8963-DE73295046B5}" type="pres">
      <dgm:prSet presAssocID="{3737332B-75A6-496E-A7B2-4DF029FC7D3E}" presName="imageRepeatNode" presStyleLbl="fgImgPlace1" presStyleIdx="4" presStyleCnt="7"/>
      <dgm:spPr/>
    </dgm:pt>
    <dgm:pt modelId="{33DF1FA9-5C5E-4126-A7CF-62DB3C16F6E8}" type="pres">
      <dgm:prSet presAssocID="{25DB67E1-6356-422B-B726-4B2665A477BD}" presName="parTx6" presStyleLbl="node1" presStyleIdx="5" presStyleCnt="7"/>
      <dgm:spPr/>
    </dgm:pt>
    <dgm:pt modelId="{A59611DF-381F-4BE6-9875-5A20B6A72728}" type="pres">
      <dgm:prSet presAssocID="{B8C5FE02-FD93-447C-AE4A-83D3C3EF342C}" presName="picture6" presStyleCnt="0"/>
      <dgm:spPr/>
    </dgm:pt>
    <dgm:pt modelId="{AFFD3207-E5B0-4258-930B-A4CD503D941E}" type="pres">
      <dgm:prSet presAssocID="{B8C5FE02-FD93-447C-AE4A-83D3C3EF342C}" presName="imageRepeatNode" presStyleLbl="fgImgPlace1" presStyleIdx="5" presStyleCnt="7"/>
      <dgm:spPr/>
    </dgm:pt>
    <dgm:pt modelId="{225FF493-F843-4D87-B529-EB6FBAD9C4F5}" type="pres">
      <dgm:prSet presAssocID="{01DBD176-C52C-464A-A6B2-EFC5DF1E77CA}" presName="parTx7" presStyleLbl="node1" presStyleIdx="6" presStyleCnt="7"/>
      <dgm:spPr/>
    </dgm:pt>
    <dgm:pt modelId="{04353E95-0A0D-47E1-BA8C-17247C4BBB49}" type="pres">
      <dgm:prSet presAssocID="{1C8B2CC9-DA97-4E2F-A7B8-6731D0923A8D}" presName="picture7" presStyleCnt="0"/>
      <dgm:spPr/>
    </dgm:pt>
    <dgm:pt modelId="{0A00D8FC-4868-4550-9A05-0E355B40B67C}" type="pres">
      <dgm:prSet presAssocID="{1C8B2CC9-DA97-4E2F-A7B8-6731D0923A8D}" presName="imageRepeatNode" presStyleLbl="fgImgPlace1" presStyleIdx="6" presStyleCnt="7"/>
      <dgm:spPr/>
    </dgm:pt>
  </dgm:ptLst>
  <dgm:cxnLst>
    <dgm:cxn modelId="{D2651A00-B6BA-45AA-A5C2-6B527AACC43B}" type="presOf" srcId="{C968B4BD-13AB-47FD-B1DC-4ED87C6DD7D1}" destId="{5A51F5A6-9543-4CD3-A375-D8C9FF6C7EB5}" srcOrd="0" destOrd="0" presId="urn:microsoft.com/office/officeart/2008/layout/AscendingPictureAccentProcess"/>
    <dgm:cxn modelId="{593CBB0A-95DE-413A-BE63-86CE1DEB967A}" type="presOf" srcId="{01DBD176-C52C-464A-A6B2-EFC5DF1E77CA}" destId="{225FF493-F843-4D87-B529-EB6FBAD9C4F5}" srcOrd="0" destOrd="0" presId="urn:microsoft.com/office/officeart/2008/layout/AscendingPictureAccentProcess"/>
    <dgm:cxn modelId="{5B6BC011-8C14-424C-82E3-26E35D86DED7}" srcId="{2C3295CB-C5E8-409F-A716-77A3CA62E229}" destId="{C968B4BD-13AB-47FD-B1DC-4ED87C6DD7D1}" srcOrd="0" destOrd="0" parTransId="{FA8AD5D8-FC66-45FE-ACB4-1C9B294B8148}" sibTransId="{ADA9E15D-C72F-4AD3-996E-FA9D9689F43F}"/>
    <dgm:cxn modelId="{7E00881C-7474-4274-8636-E17D36BC241D}" srcId="{2C3295CB-C5E8-409F-A716-77A3CA62E229}" destId="{FCCFD458-B0B8-46F5-92B3-40DA9FE6E5DD}" srcOrd="1" destOrd="0" parTransId="{C4ACC403-B830-4434-8A5C-B7A1305C25D3}" sibTransId="{AD5CCAF1-D900-40B6-A4AE-2CE79D935D38}"/>
    <dgm:cxn modelId="{D9E86E33-6947-4B2C-822C-C6CD7FDD2956}" srcId="{2C3295CB-C5E8-409F-A716-77A3CA62E229}" destId="{7AF74CEF-48AC-4930-85FD-ACFDCFF45DBA}" srcOrd="2" destOrd="0" parTransId="{24076A29-5D04-4365-A9BC-A9EACD4C5378}" sibTransId="{795DFB4B-D000-4AE1-BC5C-681018379F6C}"/>
    <dgm:cxn modelId="{81BD1438-B4E5-41C0-9561-B690591B3E06}" type="presOf" srcId="{86E6A148-7C7A-418E-AB77-994082195AE7}" destId="{8D7BCFF3-AE05-4110-8C66-A2D112EA9447}" srcOrd="0" destOrd="0" presId="urn:microsoft.com/office/officeart/2008/layout/AscendingPictureAccentProcess"/>
    <dgm:cxn modelId="{B0E2EC3E-71E0-493A-BCA0-C2D0C81145F7}" type="presOf" srcId="{3737332B-75A6-496E-A7B2-4DF029FC7D3E}" destId="{A0432136-4065-474C-8963-DE73295046B5}" srcOrd="0" destOrd="0" presId="urn:microsoft.com/office/officeart/2008/layout/AscendingPictureAccentProcess"/>
    <dgm:cxn modelId="{56787C5E-7E6D-4246-B964-5F4473C5C482}" type="presOf" srcId="{1C8B2CC9-DA97-4E2F-A7B8-6731D0923A8D}" destId="{0A00D8FC-4868-4550-9A05-0E355B40B67C}" srcOrd="0" destOrd="0" presId="urn:microsoft.com/office/officeart/2008/layout/AscendingPictureAccentProcess"/>
    <dgm:cxn modelId="{FEAB1044-7F40-4385-BF3B-28A7021E6C75}" srcId="{2C3295CB-C5E8-409F-A716-77A3CA62E229}" destId="{01DBD176-C52C-464A-A6B2-EFC5DF1E77CA}" srcOrd="6" destOrd="0" parTransId="{ACDC3806-DCEC-4F64-8AA0-94DC46D784B0}" sibTransId="{1C8B2CC9-DA97-4E2F-A7B8-6731D0923A8D}"/>
    <dgm:cxn modelId="{0DA76E8F-3B74-4E8D-964B-CE6893306235}" type="presOf" srcId="{ADA9E15D-C72F-4AD3-996E-FA9D9689F43F}" destId="{6D367726-580B-48C3-BB5A-60E6577EF495}" srcOrd="0" destOrd="0" presId="urn:microsoft.com/office/officeart/2008/layout/AscendingPictureAccentProcess"/>
    <dgm:cxn modelId="{AC638A8F-748D-46D0-A387-F086A05F5DF4}" type="presOf" srcId="{7AF74CEF-48AC-4930-85FD-ACFDCFF45DBA}" destId="{B4D6B258-CF27-46B8-B388-12F8F147E816}" srcOrd="0" destOrd="0" presId="urn:microsoft.com/office/officeart/2008/layout/AscendingPictureAccentProcess"/>
    <dgm:cxn modelId="{5C515395-2019-4663-ADD7-830D319C5F9A}" type="presOf" srcId="{795DFB4B-D000-4AE1-BC5C-681018379F6C}" destId="{73B78021-CB46-4380-99D4-0DA09C440E91}" srcOrd="0" destOrd="0" presId="urn:microsoft.com/office/officeart/2008/layout/AscendingPictureAccentProcess"/>
    <dgm:cxn modelId="{58A61EA5-2CDF-422D-A18A-571B62920550}" srcId="{2C3295CB-C5E8-409F-A716-77A3CA62E229}" destId="{25DB67E1-6356-422B-B726-4B2665A477BD}" srcOrd="5" destOrd="0" parTransId="{83965CDD-DA26-4909-945B-6E358E25D321}" sibTransId="{B8C5FE02-FD93-447C-AE4A-83D3C3EF342C}"/>
    <dgm:cxn modelId="{C7487AA8-10D8-4A87-BBFB-F1557A305904}" type="presOf" srcId="{2C3295CB-C5E8-409F-A716-77A3CA62E229}" destId="{275AEAA6-0BEA-46A3-92C7-C2A9518C7C5A}" srcOrd="0" destOrd="0" presId="urn:microsoft.com/office/officeart/2008/layout/AscendingPictureAccentProcess"/>
    <dgm:cxn modelId="{27106AB6-62F0-437E-A448-0A64E1E53EF9}" type="presOf" srcId="{B8C5FE02-FD93-447C-AE4A-83D3C3EF342C}" destId="{AFFD3207-E5B0-4258-930B-A4CD503D941E}" srcOrd="0" destOrd="0" presId="urn:microsoft.com/office/officeart/2008/layout/AscendingPictureAccentProcess"/>
    <dgm:cxn modelId="{80E363BA-ABA3-4FEB-9089-F34C687A68E8}" srcId="{2C3295CB-C5E8-409F-A716-77A3CA62E229}" destId="{86E6A148-7C7A-418E-AB77-994082195AE7}" srcOrd="3" destOrd="0" parTransId="{3D0750C4-E7FF-4178-A018-211D84073DBD}" sibTransId="{64C72303-299E-412D-83A2-D43ECA2D0D01}"/>
    <dgm:cxn modelId="{DAD3D6CA-7B0E-4ABD-BCE3-B8F161376915}" type="presOf" srcId="{FCCFD458-B0B8-46F5-92B3-40DA9FE6E5DD}" destId="{743DA072-971F-4ADC-9C0A-491A2FBEFEF0}" srcOrd="0" destOrd="0" presId="urn:microsoft.com/office/officeart/2008/layout/AscendingPictureAccentProcess"/>
    <dgm:cxn modelId="{555B68D0-578C-4B49-9E82-466E7CCC0B3F}" type="presOf" srcId="{64C72303-299E-412D-83A2-D43ECA2D0D01}" destId="{68E31441-7329-429A-91A9-4A75DBF77C50}" srcOrd="0" destOrd="0" presId="urn:microsoft.com/office/officeart/2008/layout/AscendingPictureAccentProcess"/>
    <dgm:cxn modelId="{EB14CDED-BBAA-4DA3-B673-7B062AB76543}" type="presOf" srcId="{25DB67E1-6356-422B-B726-4B2665A477BD}" destId="{33DF1FA9-5C5E-4126-A7CF-62DB3C16F6E8}" srcOrd="0" destOrd="0" presId="urn:microsoft.com/office/officeart/2008/layout/AscendingPictureAccentProcess"/>
    <dgm:cxn modelId="{7F4238F0-222B-4E66-8274-C66A47B688AB}" type="presOf" srcId="{312A6CEE-C784-4EFB-85C4-4B36ED9B5E99}" destId="{BFF831E3-236F-419F-B6C6-C9938EDEF320}" srcOrd="0" destOrd="0" presId="urn:microsoft.com/office/officeart/2008/layout/AscendingPictureAccentProcess"/>
    <dgm:cxn modelId="{C6EFC1F2-060E-45CE-BD3C-F064417378BA}" type="presOf" srcId="{AD5CCAF1-D900-40B6-A4AE-2CE79D935D38}" destId="{33DFC516-2FA3-4E39-B953-AB5C4B5BAAF7}" srcOrd="0" destOrd="0" presId="urn:microsoft.com/office/officeart/2008/layout/AscendingPictureAccentProcess"/>
    <dgm:cxn modelId="{866DAAFA-180F-4A7E-9897-31BBDA40E114}" srcId="{2C3295CB-C5E8-409F-A716-77A3CA62E229}" destId="{312A6CEE-C784-4EFB-85C4-4B36ED9B5E99}" srcOrd="4" destOrd="0" parTransId="{9AB052AE-219A-4257-9C82-73A35089133F}" sibTransId="{3737332B-75A6-496E-A7B2-4DF029FC7D3E}"/>
    <dgm:cxn modelId="{CE74DACF-22F3-444D-82B5-928A96833C2F}" type="presParOf" srcId="{275AEAA6-0BEA-46A3-92C7-C2A9518C7C5A}" destId="{5AF964E6-7B73-43A1-81ED-E9C2D9D2C601}" srcOrd="0" destOrd="0" presId="urn:microsoft.com/office/officeart/2008/layout/AscendingPictureAccentProcess"/>
    <dgm:cxn modelId="{A29BCD72-C1D0-48E9-93FD-F42B5E9CFDE6}" type="presParOf" srcId="{275AEAA6-0BEA-46A3-92C7-C2A9518C7C5A}" destId="{5282CEB5-D10E-4B09-AB62-213DAE909327}" srcOrd="1" destOrd="0" presId="urn:microsoft.com/office/officeart/2008/layout/AscendingPictureAccentProcess"/>
    <dgm:cxn modelId="{EFC36EA7-B2BC-4BE0-B685-B61E884575FD}" type="presParOf" srcId="{275AEAA6-0BEA-46A3-92C7-C2A9518C7C5A}" destId="{759D360A-25FD-41B1-8D83-5A218C82424C}" srcOrd="2" destOrd="0" presId="urn:microsoft.com/office/officeart/2008/layout/AscendingPictureAccentProcess"/>
    <dgm:cxn modelId="{0CBD720E-C86A-4DEA-9591-3F8C44519450}" type="presParOf" srcId="{275AEAA6-0BEA-46A3-92C7-C2A9518C7C5A}" destId="{88B338EC-A169-43BE-BA0C-1E5F1D59CC79}" srcOrd="3" destOrd="0" presId="urn:microsoft.com/office/officeart/2008/layout/AscendingPictureAccentProcess"/>
    <dgm:cxn modelId="{2E6706A7-A05E-4F2E-B6A1-51F869E2AA8B}" type="presParOf" srcId="{275AEAA6-0BEA-46A3-92C7-C2A9518C7C5A}" destId="{D45500E0-78E6-4905-8BCF-09CF85C96D8C}" srcOrd="4" destOrd="0" presId="urn:microsoft.com/office/officeart/2008/layout/AscendingPictureAccentProcess"/>
    <dgm:cxn modelId="{F82CF9FE-BFDC-4E01-96AF-5141F2C42C54}" type="presParOf" srcId="{275AEAA6-0BEA-46A3-92C7-C2A9518C7C5A}" destId="{881C48E7-1D72-4C5C-BD52-2EAE6121E4DE}" srcOrd="5" destOrd="0" presId="urn:microsoft.com/office/officeart/2008/layout/AscendingPictureAccentProcess"/>
    <dgm:cxn modelId="{D07B2C51-0628-432B-BBFD-7AF959B63E1C}" type="presParOf" srcId="{275AEAA6-0BEA-46A3-92C7-C2A9518C7C5A}" destId="{85DA2729-C275-42F0-ADB2-EFC9ED8CD8A3}" srcOrd="6" destOrd="0" presId="urn:microsoft.com/office/officeart/2008/layout/AscendingPictureAccentProcess"/>
    <dgm:cxn modelId="{1C2C22A4-A309-4DD0-83AC-6F2D296E2E1E}" type="presParOf" srcId="{275AEAA6-0BEA-46A3-92C7-C2A9518C7C5A}" destId="{08AF4794-7E2B-4F2E-ACB7-15859C94263C}" srcOrd="7" destOrd="0" presId="urn:microsoft.com/office/officeart/2008/layout/AscendingPictureAccentProcess"/>
    <dgm:cxn modelId="{83D79476-2DA9-44AD-85E5-ABABD7C96837}" type="presParOf" srcId="{275AEAA6-0BEA-46A3-92C7-C2A9518C7C5A}" destId="{1DC0EC4F-7C4E-4449-B551-51BA15A7BA7C}" srcOrd="8" destOrd="0" presId="urn:microsoft.com/office/officeart/2008/layout/AscendingPictureAccentProcess"/>
    <dgm:cxn modelId="{D28E301C-1F6C-44E3-A3AB-916CAAB5E7B5}" type="presParOf" srcId="{275AEAA6-0BEA-46A3-92C7-C2A9518C7C5A}" destId="{28826FFE-AA25-49A4-8367-E8027038DFD7}" srcOrd="9" destOrd="0" presId="urn:microsoft.com/office/officeart/2008/layout/AscendingPictureAccentProcess"/>
    <dgm:cxn modelId="{61DF20E8-7F43-40DA-AE5F-5394D9AC8C8B}" type="presParOf" srcId="{275AEAA6-0BEA-46A3-92C7-C2A9518C7C5A}" destId="{6309F9D6-C603-4796-B78B-B647C6B0645E}" srcOrd="10" destOrd="0" presId="urn:microsoft.com/office/officeart/2008/layout/AscendingPictureAccentProcess"/>
    <dgm:cxn modelId="{94B83AC5-210C-4FA9-9DA5-A74F36BD485A}" type="presParOf" srcId="{275AEAA6-0BEA-46A3-92C7-C2A9518C7C5A}" destId="{3DCEE30C-D966-425C-AD1C-A1EEAA39CDDF}" srcOrd="11" destOrd="0" presId="urn:microsoft.com/office/officeart/2008/layout/AscendingPictureAccentProcess"/>
    <dgm:cxn modelId="{A9CF5703-0671-4087-8D54-84F06B63A373}" type="presParOf" srcId="{275AEAA6-0BEA-46A3-92C7-C2A9518C7C5A}" destId="{B6EC5ED5-833B-45C3-8471-571DA5E0CD9C}" srcOrd="12" destOrd="0" presId="urn:microsoft.com/office/officeart/2008/layout/AscendingPictureAccentProcess"/>
    <dgm:cxn modelId="{F0E18E4A-34B5-43D1-B645-5BAF59E93B43}" type="presParOf" srcId="{275AEAA6-0BEA-46A3-92C7-C2A9518C7C5A}" destId="{2E30814B-E808-4708-AD99-D364D52FD30E}" srcOrd="13" destOrd="0" presId="urn:microsoft.com/office/officeart/2008/layout/AscendingPictureAccentProcess"/>
    <dgm:cxn modelId="{5777E9B2-1A64-4165-BF48-674B5E9F07C9}" type="presParOf" srcId="{275AEAA6-0BEA-46A3-92C7-C2A9518C7C5A}" destId="{C20C0BA3-4C15-4571-858B-DDCE71B08FB8}" srcOrd="14" destOrd="0" presId="urn:microsoft.com/office/officeart/2008/layout/AscendingPictureAccentProcess"/>
    <dgm:cxn modelId="{2A1DF7BA-99A9-414A-B3B0-F0BAE64614B6}" type="presParOf" srcId="{275AEAA6-0BEA-46A3-92C7-C2A9518C7C5A}" destId="{A79DA937-E87E-4C81-9858-A1A66A58E5F2}" srcOrd="15" destOrd="0" presId="urn:microsoft.com/office/officeart/2008/layout/AscendingPictureAccentProcess"/>
    <dgm:cxn modelId="{3B06E77A-DA63-40EE-93F7-12D2C065C1FA}" type="presParOf" srcId="{275AEAA6-0BEA-46A3-92C7-C2A9518C7C5A}" destId="{2A50F21B-DC99-4714-B4A4-448E9C1E1F7C}" srcOrd="16" destOrd="0" presId="urn:microsoft.com/office/officeart/2008/layout/AscendingPictureAccentProcess"/>
    <dgm:cxn modelId="{4749C458-A701-4122-A4DB-CD0E53A7C33A}" type="presParOf" srcId="{275AEAA6-0BEA-46A3-92C7-C2A9518C7C5A}" destId="{8699F6AB-5245-42D9-86A4-5E2C21D2E949}" srcOrd="17" destOrd="0" presId="urn:microsoft.com/office/officeart/2008/layout/AscendingPictureAccentProcess"/>
    <dgm:cxn modelId="{84C6A46D-B34D-453A-B0F4-1D22EAE90F4E}" type="presParOf" srcId="{275AEAA6-0BEA-46A3-92C7-C2A9518C7C5A}" destId="{5A51F5A6-9543-4CD3-A375-D8C9FF6C7EB5}" srcOrd="18" destOrd="0" presId="urn:microsoft.com/office/officeart/2008/layout/AscendingPictureAccentProcess"/>
    <dgm:cxn modelId="{C3A78109-13D6-4423-938C-C3FAD97BEB56}" type="presParOf" srcId="{275AEAA6-0BEA-46A3-92C7-C2A9518C7C5A}" destId="{AC280465-DB7F-4878-819B-72FA0AEB09B8}" srcOrd="19" destOrd="0" presId="urn:microsoft.com/office/officeart/2008/layout/AscendingPictureAccentProcess"/>
    <dgm:cxn modelId="{24499AB8-B02D-45F1-B7AA-BDCECD856882}" type="presParOf" srcId="{AC280465-DB7F-4878-819B-72FA0AEB09B8}" destId="{6D367726-580B-48C3-BB5A-60E6577EF495}" srcOrd="0" destOrd="0" presId="urn:microsoft.com/office/officeart/2008/layout/AscendingPictureAccentProcess"/>
    <dgm:cxn modelId="{0A947D6E-131A-42A2-9204-8BB4785B4D64}" type="presParOf" srcId="{275AEAA6-0BEA-46A3-92C7-C2A9518C7C5A}" destId="{743DA072-971F-4ADC-9C0A-491A2FBEFEF0}" srcOrd="20" destOrd="0" presId="urn:microsoft.com/office/officeart/2008/layout/AscendingPictureAccentProcess"/>
    <dgm:cxn modelId="{36AD3DB6-CC0F-4910-851A-37D59BA227BA}" type="presParOf" srcId="{275AEAA6-0BEA-46A3-92C7-C2A9518C7C5A}" destId="{D4AB27E4-D88C-4304-A61B-4237E320DEC9}" srcOrd="21" destOrd="0" presId="urn:microsoft.com/office/officeart/2008/layout/AscendingPictureAccentProcess"/>
    <dgm:cxn modelId="{335CDD47-6BB1-4156-A631-2C38EC715363}" type="presParOf" srcId="{D4AB27E4-D88C-4304-A61B-4237E320DEC9}" destId="{33DFC516-2FA3-4E39-B953-AB5C4B5BAAF7}" srcOrd="0" destOrd="0" presId="urn:microsoft.com/office/officeart/2008/layout/AscendingPictureAccentProcess"/>
    <dgm:cxn modelId="{D747D9E9-1498-4A78-9640-590E312E8092}" type="presParOf" srcId="{275AEAA6-0BEA-46A3-92C7-C2A9518C7C5A}" destId="{B4D6B258-CF27-46B8-B388-12F8F147E816}" srcOrd="22" destOrd="0" presId="urn:microsoft.com/office/officeart/2008/layout/AscendingPictureAccentProcess"/>
    <dgm:cxn modelId="{33B5B7DF-0BEB-4C1B-B864-36CC7D6815D5}" type="presParOf" srcId="{275AEAA6-0BEA-46A3-92C7-C2A9518C7C5A}" destId="{382FC77A-1E10-4709-9776-6543748BED19}" srcOrd="23" destOrd="0" presId="urn:microsoft.com/office/officeart/2008/layout/AscendingPictureAccentProcess"/>
    <dgm:cxn modelId="{0974D94A-7A92-4986-9E54-E5151E28954E}" type="presParOf" srcId="{382FC77A-1E10-4709-9776-6543748BED19}" destId="{73B78021-CB46-4380-99D4-0DA09C440E91}" srcOrd="0" destOrd="0" presId="urn:microsoft.com/office/officeart/2008/layout/AscendingPictureAccentProcess"/>
    <dgm:cxn modelId="{C5CE763C-B8E7-46A1-AFFA-1B918D94EF85}" type="presParOf" srcId="{275AEAA6-0BEA-46A3-92C7-C2A9518C7C5A}" destId="{8D7BCFF3-AE05-4110-8C66-A2D112EA9447}" srcOrd="24" destOrd="0" presId="urn:microsoft.com/office/officeart/2008/layout/AscendingPictureAccentProcess"/>
    <dgm:cxn modelId="{899A17E5-74B0-405A-B089-B1BC917CF56B}" type="presParOf" srcId="{275AEAA6-0BEA-46A3-92C7-C2A9518C7C5A}" destId="{44B31117-5CE3-4627-AAD8-95B66C619EA7}" srcOrd="25" destOrd="0" presId="urn:microsoft.com/office/officeart/2008/layout/AscendingPictureAccentProcess"/>
    <dgm:cxn modelId="{1173A391-3FBE-453B-A652-7081A8CC56A9}" type="presParOf" srcId="{44B31117-5CE3-4627-AAD8-95B66C619EA7}" destId="{68E31441-7329-429A-91A9-4A75DBF77C50}" srcOrd="0" destOrd="0" presId="urn:microsoft.com/office/officeart/2008/layout/AscendingPictureAccentProcess"/>
    <dgm:cxn modelId="{56F089A7-9CD7-43D8-96E1-566A25402924}" type="presParOf" srcId="{275AEAA6-0BEA-46A3-92C7-C2A9518C7C5A}" destId="{BFF831E3-236F-419F-B6C6-C9938EDEF320}" srcOrd="26" destOrd="0" presId="urn:microsoft.com/office/officeart/2008/layout/AscendingPictureAccentProcess"/>
    <dgm:cxn modelId="{C40C53AA-E446-4892-8D63-5097BCD4D8A2}" type="presParOf" srcId="{275AEAA6-0BEA-46A3-92C7-C2A9518C7C5A}" destId="{1AF4EB7A-937A-489D-9685-AE4CD47A09C5}" srcOrd="27" destOrd="0" presId="urn:microsoft.com/office/officeart/2008/layout/AscendingPictureAccentProcess"/>
    <dgm:cxn modelId="{25DAF195-9CDC-466C-B157-3E7BE48E2F18}" type="presParOf" srcId="{1AF4EB7A-937A-489D-9685-AE4CD47A09C5}" destId="{A0432136-4065-474C-8963-DE73295046B5}" srcOrd="0" destOrd="0" presId="urn:microsoft.com/office/officeart/2008/layout/AscendingPictureAccentProcess"/>
    <dgm:cxn modelId="{E0562691-5158-4097-B929-B8E529A65D44}" type="presParOf" srcId="{275AEAA6-0BEA-46A3-92C7-C2A9518C7C5A}" destId="{33DF1FA9-5C5E-4126-A7CF-62DB3C16F6E8}" srcOrd="28" destOrd="0" presId="urn:microsoft.com/office/officeart/2008/layout/AscendingPictureAccentProcess"/>
    <dgm:cxn modelId="{1CA42000-E90F-49E6-9DF8-1BC53C152275}" type="presParOf" srcId="{275AEAA6-0BEA-46A3-92C7-C2A9518C7C5A}" destId="{A59611DF-381F-4BE6-9875-5A20B6A72728}" srcOrd="29" destOrd="0" presId="urn:microsoft.com/office/officeart/2008/layout/AscendingPictureAccentProcess"/>
    <dgm:cxn modelId="{26B2754D-A47A-4F9F-B17E-5201469A633C}" type="presParOf" srcId="{A59611DF-381F-4BE6-9875-5A20B6A72728}" destId="{AFFD3207-E5B0-4258-930B-A4CD503D941E}" srcOrd="0" destOrd="0" presId="urn:microsoft.com/office/officeart/2008/layout/AscendingPictureAccentProcess"/>
    <dgm:cxn modelId="{67601D3F-911A-4D61-90CF-BAA8A539D7D7}" type="presParOf" srcId="{275AEAA6-0BEA-46A3-92C7-C2A9518C7C5A}" destId="{225FF493-F843-4D87-B529-EB6FBAD9C4F5}" srcOrd="30" destOrd="0" presId="urn:microsoft.com/office/officeart/2008/layout/AscendingPictureAccentProcess"/>
    <dgm:cxn modelId="{8018E09A-C75D-4F5D-8354-F61F7EDA2E61}" type="presParOf" srcId="{275AEAA6-0BEA-46A3-92C7-C2A9518C7C5A}" destId="{04353E95-0A0D-47E1-BA8C-17247C4BBB49}" srcOrd="31" destOrd="0" presId="urn:microsoft.com/office/officeart/2008/layout/AscendingPictureAccentProcess"/>
    <dgm:cxn modelId="{EC8413CB-1376-4C77-8F72-FE58C7B6E34A}" type="presParOf" srcId="{04353E95-0A0D-47E1-BA8C-17247C4BBB49}" destId="{0A00D8FC-4868-4550-9A05-0E355B40B67C}" srcOrd="0" destOrd="0" presId="urn:microsoft.com/office/officeart/2008/layout/AscendingPictureAccentProcess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2385D95-EC35-4641-A33A-FEF99715930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12E1CA5-0BFD-4C57-A7D6-E2C879A1BDAD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4B13A85-84B0-4CA7-A077-90363ED22641}" type="par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5B8379A-AEF1-4A37-9361-680D25DB2208}" type="sib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1DD746C-C0B7-4EA5-994D-0C850629F11E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2A3B57D-0DA8-4E67-B147-D45D7E767BA1}" type="par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50ACCAF5-AD59-4080-8912-737E3F579BB0}" type="sib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49902D22-87DA-4085-8A25-E6142CC3A1C9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015C5B9-C83C-4F58-8BD6-98974A9CB5C1}" type="par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D41EA575-B2EE-46B5-9580-80B8FB3FC3E0}" type="sib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3C6AFA9-0CA6-4986-AC1B-42BDFCE042B5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6927825B-1EF6-4BE6-8ACC-AC05E4EB1444}" type="par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56F9E9E-389C-4446-87C9-0D11DB3B571A}" type="sib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F32E235-FBB3-4EE9-9E87-1C9FEF53EA83}">
      <dgm:prSet phldrT="[Texte]" custT="1"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F5988A9E-78C4-4FF7-AA73-C06EFDDF3082}" type="par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E33FF2D6-FB73-4242-BB3F-AD70DA0DF915}" type="sib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C4A17C8-B0AF-4C9B-A8DB-DC6544BCFD1C}" type="pres">
      <dgm:prSet presAssocID="{02385D95-EC35-4641-A33A-FEF99715930E}" presName="Name0" presStyleCnt="0">
        <dgm:presLayoutVars>
          <dgm:dir/>
          <dgm:resizeHandles val="exact"/>
        </dgm:presLayoutVars>
      </dgm:prSet>
      <dgm:spPr/>
    </dgm:pt>
    <dgm:pt modelId="{E9517007-1E09-4D88-896E-C5AF8A1BCBEB}" type="pres">
      <dgm:prSet presAssocID="{A12E1CA5-0BFD-4C57-A7D6-E2C879A1BDAD}" presName="parTxOnly" presStyleLbl="node1" presStyleIdx="0" presStyleCnt="5">
        <dgm:presLayoutVars>
          <dgm:bulletEnabled val="1"/>
        </dgm:presLayoutVars>
      </dgm:prSet>
      <dgm:spPr/>
    </dgm:pt>
    <dgm:pt modelId="{9C80F353-305B-46BC-A9DA-4879905B2DCD}" type="pres">
      <dgm:prSet presAssocID="{C5B8379A-AEF1-4A37-9361-680D25DB2208}" presName="parSpace" presStyleCnt="0"/>
      <dgm:spPr/>
    </dgm:pt>
    <dgm:pt modelId="{C915B55B-0CB6-44B0-92AC-9446F62D19AD}" type="pres">
      <dgm:prSet presAssocID="{31DD746C-C0B7-4EA5-994D-0C850629F11E}" presName="parTxOnly" presStyleLbl="node1" presStyleIdx="1" presStyleCnt="5">
        <dgm:presLayoutVars>
          <dgm:bulletEnabled val="1"/>
        </dgm:presLayoutVars>
      </dgm:prSet>
      <dgm:spPr/>
    </dgm:pt>
    <dgm:pt modelId="{641C434D-24B5-4E5E-8814-7C72F98B4823}" type="pres">
      <dgm:prSet presAssocID="{50ACCAF5-AD59-4080-8912-737E3F579BB0}" presName="parSpace" presStyleCnt="0"/>
      <dgm:spPr/>
    </dgm:pt>
    <dgm:pt modelId="{AC2A3849-E506-4229-9F6F-48D4082C4628}" type="pres">
      <dgm:prSet presAssocID="{49902D22-87DA-4085-8A25-E6142CC3A1C9}" presName="parTxOnly" presStyleLbl="node1" presStyleIdx="2" presStyleCnt="5">
        <dgm:presLayoutVars>
          <dgm:bulletEnabled val="1"/>
        </dgm:presLayoutVars>
      </dgm:prSet>
      <dgm:spPr/>
    </dgm:pt>
    <dgm:pt modelId="{03C7782B-1EBE-49EC-9FB7-88F5835DCAFC}" type="pres">
      <dgm:prSet presAssocID="{D41EA575-B2EE-46B5-9580-80B8FB3FC3E0}" presName="parSpace" presStyleCnt="0"/>
      <dgm:spPr/>
    </dgm:pt>
    <dgm:pt modelId="{C695C96C-C9F9-4B73-9F05-897CA8F03B74}" type="pres">
      <dgm:prSet presAssocID="{33C6AFA9-0CA6-4986-AC1B-42BDFCE042B5}" presName="parTxOnly" presStyleLbl="node1" presStyleIdx="3" presStyleCnt="5">
        <dgm:presLayoutVars>
          <dgm:bulletEnabled val="1"/>
        </dgm:presLayoutVars>
      </dgm:prSet>
      <dgm:spPr/>
    </dgm:pt>
    <dgm:pt modelId="{296EC760-5C46-4271-905C-128431A4ED53}" type="pres">
      <dgm:prSet presAssocID="{A56F9E9E-389C-4446-87C9-0D11DB3B571A}" presName="parSpace" presStyleCnt="0"/>
      <dgm:spPr/>
    </dgm:pt>
    <dgm:pt modelId="{5D914D23-41C1-43E5-A6F2-7BEC27AC5C77}" type="pres">
      <dgm:prSet presAssocID="{AF32E235-FBB3-4EE9-9E87-1C9FEF53EA8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026F30E-9CC7-48E0-BFD8-8549DC068380}" type="presOf" srcId="{49902D22-87DA-4085-8A25-E6142CC3A1C9}" destId="{AC2A3849-E506-4229-9F6F-48D4082C4628}" srcOrd="0" destOrd="0" presId="urn:microsoft.com/office/officeart/2005/8/layout/hChevron3"/>
    <dgm:cxn modelId="{CCF36613-476C-420C-9220-FD8CB34AE463}" type="presOf" srcId="{31DD746C-C0B7-4EA5-994D-0C850629F11E}" destId="{C915B55B-0CB6-44B0-92AC-9446F62D19AD}" srcOrd="0" destOrd="0" presId="urn:microsoft.com/office/officeart/2005/8/layout/hChevron3"/>
    <dgm:cxn modelId="{B6FADC3D-89A1-4E4A-9E39-E0E4A6330CE0}" srcId="{02385D95-EC35-4641-A33A-FEF99715930E}" destId="{A12E1CA5-0BFD-4C57-A7D6-E2C879A1BDAD}" srcOrd="0" destOrd="0" parTransId="{94B13A85-84B0-4CA7-A077-90363ED22641}" sibTransId="{C5B8379A-AEF1-4A37-9361-680D25DB2208}"/>
    <dgm:cxn modelId="{6A4B7F40-64D1-43C6-B918-ED7F00B642F2}" srcId="{02385D95-EC35-4641-A33A-FEF99715930E}" destId="{31DD746C-C0B7-4EA5-994D-0C850629F11E}" srcOrd="1" destOrd="0" parTransId="{C2A3B57D-0DA8-4E67-B147-D45D7E767BA1}" sibTransId="{50ACCAF5-AD59-4080-8912-737E3F579BB0}"/>
    <dgm:cxn modelId="{42394E5D-E290-439D-82DE-AF872977B843}" type="presOf" srcId="{A12E1CA5-0BFD-4C57-A7D6-E2C879A1BDAD}" destId="{E9517007-1E09-4D88-896E-C5AF8A1BCBEB}" srcOrd="0" destOrd="0" presId="urn:microsoft.com/office/officeart/2005/8/layout/hChevron3"/>
    <dgm:cxn modelId="{6515AD5A-7AFB-458E-92B9-CB899B5A0886}" srcId="{02385D95-EC35-4641-A33A-FEF99715930E}" destId="{33C6AFA9-0CA6-4986-AC1B-42BDFCE042B5}" srcOrd="3" destOrd="0" parTransId="{6927825B-1EF6-4BE6-8ACC-AC05E4EB1444}" sibTransId="{A56F9E9E-389C-4446-87C9-0D11DB3B571A}"/>
    <dgm:cxn modelId="{9DF0BF8D-FBAA-4C07-BB77-72F7A2B54E98}" srcId="{02385D95-EC35-4641-A33A-FEF99715930E}" destId="{AF32E235-FBB3-4EE9-9E87-1C9FEF53EA83}" srcOrd="4" destOrd="0" parTransId="{F5988A9E-78C4-4FF7-AA73-C06EFDDF3082}" sibTransId="{E33FF2D6-FB73-4242-BB3F-AD70DA0DF915}"/>
    <dgm:cxn modelId="{E016BF9A-5469-47D6-BA3E-0CADD17611FD}" type="presOf" srcId="{AF32E235-FBB3-4EE9-9E87-1C9FEF53EA83}" destId="{5D914D23-41C1-43E5-A6F2-7BEC27AC5C77}" srcOrd="0" destOrd="0" presId="urn:microsoft.com/office/officeart/2005/8/layout/hChevron3"/>
    <dgm:cxn modelId="{7B6D9DA7-1EA0-47F1-AA97-723097911426}" type="presOf" srcId="{02385D95-EC35-4641-A33A-FEF99715930E}" destId="{9C4A17C8-B0AF-4C9B-A8DB-DC6544BCFD1C}" srcOrd="0" destOrd="0" presId="urn:microsoft.com/office/officeart/2005/8/layout/hChevron3"/>
    <dgm:cxn modelId="{288BFEAA-E6FD-42A3-A9E2-FA07C2EF4798}" type="presOf" srcId="{33C6AFA9-0CA6-4986-AC1B-42BDFCE042B5}" destId="{C695C96C-C9F9-4B73-9F05-897CA8F03B74}" srcOrd="0" destOrd="0" presId="urn:microsoft.com/office/officeart/2005/8/layout/hChevron3"/>
    <dgm:cxn modelId="{79189EEC-4BFF-4182-9A19-DFFB3C66BCAF}" srcId="{02385D95-EC35-4641-A33A-FEF99715930E}" destId="{49902D22-87DA-4085-8A25-E6142CC3A1C9}" srcOrd="2" destOrd="0" parTransId="{3015C5B9-C83C-4F58-8BD6-98974A9CB5C1}" sibTransId="{D41EA575-B2EE-46B5-9580-80B8FB3FC3E0}"/>
    <dgm:cxn modelId="{1B64EE36-A186-4509-B99F-C90F4B68DEF6}" type="presParOf" srcId="{9C4A17C8-B0AF-4C9B-A8DB-DC6544BCFD1C}" destId="{E9517007-1E09-4D88-896E-C5AF8A1BCBEB}" srcOrd="0" destOrd="0" presId="urn:microsoft.com/office/officeart/2005/8/layout/hChevron3"/>
    <dgm:cxn modelId="{BD1530C5-84FF-4A49-98C7-920C31A1D4F3}" type="presParOf" srcId="{9C4A17C8-B0AF-4C9B-A8DB-DC6544BCFD1C}" destId="{9C80F353-305B-46BC-A9DA-4879905B2DCD}" srcOrd="1" destOrd="0" presId="urn:microsoft.com/office/officeart/2005/8/layout/hChevron3"/>
    <dgm:cxn modelId="{8071E73B-F2FE-4D88-AC4D-4FB62C5FB7CC}" type="presParOf" srcId="{9C4A17C8-B0AF-4C9B-A8DB-DC6544BCFD1C}" destId="{C915B55B-0CB6-44B0-92AC-9446F62D19AD}" srcOrd="2" destOrd="0" presId="urn:microsoft.com/office/officeart/2005/8/layout/hChevron3"/>
    <dgm:cxn modelId="{DD94865F-4C6C-4875-8566-0A3C89F822F2}" type="presParOf" srcId="{9C4A17C8-B0AF-4C9B-A8DB-DC6544BCFD1C}" destId="{641C434D-24B5-4E5E-8814-7C72F98B4823}" srcOrd="3" destOrd="0" presId="urn:microsoft.com/office/officeart/2005/8/layout/hChevron3"/>
    <dgm:cxn modelId="{5872B2EF-970A-4DE0-93C7-10DAE03E4DAC}" type="presParOf" srcId="{9C4A17C8-B0AF-4C9B-A8DB-DC6544BCFD1C}" destId="{AC2A3849-E506-4229-9F6F-48D4082C4628}" srcOrd="4" destOrd="0" presId="urn:microsoft.com/office/officeart/2005/8/layout/hChevron3"/>
    <dgm:cxn modelId="{748BA014-25F5-4507-A215-94F3FDD09A34}" type="presParOf" srcId="{9C4A17C8-B0AF-4C9B-A8DB-DC6544BCFD1C}" destId="{03C7782B-1EBE-49EC-9FB7-88F5835DCAFC}" srcOrd="5" destOrd="0" presId="urn:microsoft.com/office/officeart/2005/8/layout/hChevron3"/>
    <dgm:cxn modelId="{0334E3E8-265F-4A43-9905-B6EE70D55DC0}" type="presParOf" srcId="{9C4A17C8-B0AF-4C9B-A8DB-DC6544BCFD1C}" destId="{C695C96C-C9F9-4B73-9F05-897CA8F03B74}" srcOrd="6" destOrd="0" presId="urn:microsoft.com/office/officeart/2005/8/layout/hChevron3"/>
    <dgm:cxn modelId="{EEACF65B-B899-4F53-9D33-F4DCB1611F71}" type="presParOf" srcId="{9C4A17C8-B0AF-4C9B-A8DB-DC6544BCFD1C}" destId="{296EC760-5C46-4271-905C-128431A4ED53}" srcOrd="7" destOrd="0" presId="urn:microsoft.com/office/officeart/2005/8/layout/hChevron3"/>
    <dgm:cxn modelId="{9508F19C-EFA3-443E-97C2-B1E9DC038A58}" type="presParOf" srcId="{9C4A17C8-B0AF-4C9B-A8DB-DC6544BCFD1C}" destId="{5D914D23-41C1-43E5-A6F2-7BEC27AC5C7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385D95-EC35-4641-A33A-FEF99715930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12E1CA5-0BFD-4C57-A7D6-E2C879A1BDAD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4B13A85-84B0-4CA7-A077-90363ED22641}" type="par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5B8379A-AEF1-4A37-9361-680D25DB2208}" type="sib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1DD746C-C0B7-4EA5-994D-0C850629F11E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2A3B57D-0DA8-4E67-B147-D45D7E767BA1}" type="par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50ACCAF5-AD59-4080-8912-737E3F579BB0}" type="sib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49902D22-87DA-4085-8A25-E6142CC3A1C9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015C5B9-C83C-4F58-8BD6-98974A9CB5C1}" type="par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D41EA575-B2EE-46B5-9580-80B8FB3FC3E0}" type="sib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3C6AFA9-0CA6-4986-AC1B-42BDFCE042B5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6927825B-1EF6-4BE6-8ACC-AC05E4EB1444}" type="par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56F9E9E-389C-4446-87C9-0D11DB3B571A}" type="sib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F32E235-FBB3-4EE9-9E87-1C9FEF53EA83}">
      <dgm:prSet phldrT="[Texte]" custT="1"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F5988A9E-78C4-4FF7-AA73-C06EFDDF3082}" type="par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E33FF2D6-FB73-4242-BB3F-AD70DA0DF915}" type="sib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C4A17C8-B0AF-4C9B-A8DB-DC6544BCFD1C}" type="pres">
      <dgm:prSet presAssocID="{02385D95-EC35-4641-A33A-FEF99715930E}" presName="Name0" presStyleCnt="0">
        <dgm:presLayoutVars>
          <dgm:dir/>
          <dgm:resizeHandles val="exact"/>
        </dgm:presLayoutVars>
      </dgm:prSet>
      <dgm:spPr/>
    </dgm:pt>
    <dgm:pt modelId="{E9517007-1E09-4D88-896E-C5AF8A1BCBEB}" type="pres">
      <dgm:prSet presAssocID="{A12E1CA5-0BFD-4C57-A7D6-E2C879A1BDAD}" presName="parTxOnly" presStyleLbl="node1" presStyleIdx="0" presStyleCnt="5">
        <dgm:presLayoutVars>
          <dgm:bulletEnabled val="1"/>
        </dgm:presLayoutVars>
      </dgm:prSet>
      <dgm:spPr/>
    </dgm:pt>
    <dgm:pt modelId="{9C80F353-305B-46BC-A9DA-4879905B2DCD}" type="pres">
      <dgm:prSet presAssocID="{C5B8379A-AEF1-4A37-9361-680D25DB2208}" presName="parSpace" presStyleCnt="0"/>
      <dgm:spPr/>
    </dgm:pt>
    <dgm:pt modelId="{C915B55B-0CB6-44B0-92AC-9446F62D19AD}" type="pres">
      <dgm:prSet presAssocID="{31DD746C-C0B7-4EA5-994D-0C850629F11E}" presName="parTxOnly" presStyleLbl="node1" presStyleIdx="1" presStyleCnt="5">
        <dgm:presLayoutVars>
          <dgm:bulletEnabled val="1"/>
        </dgm:presLayoutVars>
      </dgm:prSet>
      <dgm:spPr/>
    </dgm:pt>
    <dgm:pt modelId="{641C434D-24B5-4E5E-8814-7C72F98B4823}" type="pres">
      <dgm:prSet presAssocID="{50ACCAF5-AD59-4080-8912-737E3F579BB0}" presName="parSpace" presStyleCnt="0"/>
      <dgm:spPr/>
    </dgm:pt>
    <dgm:pt modelId="{AC2A3849-E506-4229-9F6F-48D4082C4628}" type="pres">
      <dgm:prSet presAssocID="{49902D22-87DA-4085-8A25-E6142CC3A1C9}" presName="parTxOnly" presStyleLbl="node1" presStyleIdx="2" presStyleCnt="5">
        <dgm:presLayoutVars>
          <dgm:bulletEnabled val="1"/>
        </dgm:presLayoutVars>
      </dgm:prSet>
      <dgm:spPr/>
    </dgm:pt>
    <dgm:pt modelId="{03C7782B-1EBE-49EC-9FB7-88F5835DCAFC}" type="pres">
      <dgm:prSet presAssocID="{D41EA575-B2EE-46B5-9580-80B8FB3FC3E0}" presName="parSpace" presStyleCnt="0"/>
      <dgm:spPr/>
    </dgm:pt>
    <dgm:pt modelId="{C695C96C-C9F9-4B73-9F05-897CA8F03B74}" type="pres">
      <dgm:prSet presAssocID="{33C6AFA9-0CA6-4986-AC1B-42BDFCE042B5}" presName="parTxOnly" presStyleLbl="node1" presStyleIdx="3" presStyleCnt="5">
        <dgm:presLayoutVars>
          <dgm:bulletEnabled val="1"/>
        </dgm:presLayoutVars>
      </dgm:prSet>
      <dgm:spPr/>
    </dgm:pt>
    <dgm:pt modelId="{296EC760-5C46-4271-905C-128431A4ED53}" type="pres">
      <dgm:prSet presAssocID="{A56F9E9E-389C-4446-87C9-0D11DB3B571A}" presName="parSpace" presStyleCnt="0"/>
      <dgm:spPr/>
    </dgm:pt>
    <dgm:pt modelId="{5D914D23-41C1-43E5-A6F2-7BEC27AC5C77}" type="pres">
      <dgm:prSet presAssocID="{AF32E235-FBB3-4EE9-9E87-1C9FEF53EA8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026F30E-9CC7-48E0-BFD8-8549DC068380}" type="presOf" srcId="{49902D22-87DA-4085-8A25-E6142CC3A1C9}" destId="{AC2A3849-E506-4229-9F6F-48D4082C4628}" srcOrd="0" destOrd="0" presId="urn:microsoft.com/office/officeart/2005/8/layout/hChevron3"/>
    <dgm:cxn modelId="{CCF36613-476C-420C-9220-FD8CB34AE463}" type="presOf" srcId="{31DD746C-C0B7-4EA5-994D-0C850629F11E}" destId="{C915B55B-0CB6-44B0-92AC-9446F62D19AD}" srcOrd="0" destOrd="0" presId="urn:microsoft.com/office/officeart/2005/8/layout/hChevron3"/>
    <dgm:cxn modelId="{B6FADC3D-89A1-4E4A-9E39-E0E4A6330CE0}" srcId="{02385D95-EC35-4641-A33A-FEF99715930E}" destId="{A12E1CA5-0BFD-4C57-A7D6-E2C879A1BDAD}" srcOrd="0" destOrd="0" parTransId="{94B13A85-84B0-4CA7-A077-90363ED22641}" sibTransId="{C5B8379A-AEF1-4A37-9361-680D25DB2208}"/>
    <dgm:cxn modelId="{6A4B7F40-64D1-43C6-B918-ED7F00B642F2}" srcId="{02385D95-EC35-4641-A33A-FEF99715930E}" destId="{31DD746C-C0B7-4EA5-994D-0C850629F11E}" srcOrd="1" destOrd="0" parTransId="{C2A3B57D-0DA8-4E67-B147-D45D7E767BA1}" sibTransId="{50ACCAF5-AD59-4080-8912-737E3F579BB0}"/>
    <dgm:cxn modelId="{42394E5D-E290-439D-82DE-AF872977B843}" type="presOf" srcId="{A12E1CA5-0BFD-4C57-A7D6-E2C879A1BDAD}" destId="{E9517007-1E09-4D88-896E-C5AF8A1BCBEB}" srcOrd="0" destOrd="0" presId="urn:microsoft.com/office/officeart/2005/8/layout/hChevron3"/>
    <dgm:cxn modelId="{6515AD5A-7AFB-458E-92B9-CB899B5A0886}" srcId="{02385D95-EC35-4641-A33A-FEF99715930E}" destId="{33C6AFA9-0CA6-4986-AC1B-42BDFCE042B5}" srcOrd="3" destOrd="0" parTransId="{6927825B-1EF6-4BE6-8ACC-AC05E4EB1444}" sibTransId="{A56F9E9E-389C-4446-87C9-0D11DB3B571A}"/>
    <dgm:cxn modelId="{9DF0BF8D-FBAA-4C07-BB77-72F7A2B54E98}" srcId="{02385D95-EC35-4641-A33A-FEF99715930E}" destId="{AF32E235-FBB3-4EE9-9E87-1C9FEF53EA83}" srcOrd="4" destOrd="0" parTransId="{F5988A9E-78C4-4FF7-AA73-C06EFDDF3082}" sibTransId="{E33FF2D6-FB73-4242-BB3F-AD70DA0DF915}"/>
    <dgm:cxn modelId="{E016BF9A-5469-47D6-BA3E-0CADD17611FD}" type="presOf" srcId="{AF32E235-FBB3-4EE9-9E87-1C9FEF53EA83}" destId="{5D914D23-41C1-43E5-A6F2-7BEC27AC5C77}" srcOrd="0" destOrd="0" presId="urn:microsoft.com/office/officeart/2005/8/layout/hChevron3"/>
    <dgm:cxn modelId="{7B6D9DA7-1EA0-47F1-AA97-723097911426}" type="presOf" srcId="{02385D95-EC35-4641-A33A-FEF99715930E}" destId="{9C4A17C8-B0AF-4C9B-A8DB-DC6544BCFD1C}" srcOrd="0" destOrd="0" presId="urn:microsoft.com/office/officeart/2005/8/layout/hChevron3"/>
    <dgm:cxn modelId="{288BFEAA-E6FD-42A3-A9E2-FA07C2EF4798}" type="presOf" srcId="{33C6AFA9-0CA6-4986-AC1B-42BDFCE042B5}" destId="{C695C96C-C9F9-4B73-9F05-897CA8F03B74}" srcOrd="0" destOrd="0" presId="urn:microsoft.com/office/officeart/2005/8/layout/hChevron3"/>
    <dgm:cxn modelId="{79189EEC-4BFF-4182-9A19-DFFB3C66BCAF}" srcId="{02385D95-EC35-4641-A33A-FEF99715930E}" destId="{49902D22-87DA-4085-8A25-E6142CC3A1C9}" srcOrd="2" destOrd="0" parTransId="{3015C5B9-C83C-4F58-8BD6-98974A9CB5C1}" sibTransId="{D41EA575-B2EE-46B5-9580-80B8FB3FC3E0}"/>
    <dgm:cxn modelId="{1B64EE36-A186-4509-B99F-C90F4B68DEF6}" type="presParOf" srcId="{9C4A17C8-B0AF-4C9B-A8DB-DC6544BCFD1C}" destId="{E9517007-1E09-4D88-896E-C5AF8A1BCBEB}" srcOrd="0" destOrd="0" presId="urn:microsoft.com/office/officeart/2005/8/layout/hChevron3"/>
    <dgm:cxn modelId="{BD1530C5-84FF-4A49-98C7-920C31A1D4F3}" type="presParOf" srcId="{9C4A17C8-B0AF-4C9B-A8DB-DC6544BCFD1C}" destId="{9C80F353-305B-46BC-A9DA-4879905B2DCD}" srcOrd="1" destOrd="0" presId="urn:microsoft.com/office/officeart/2005/8/layout/hChevron3"/>
    <dgm:cxn modelId="{8071E73B-F2FE-4D88-AC4D-4FB62C5FB7CC}" type="presParOf" srcId="{9C4A17C8-B0AF-4C9B-A8DB-DC6544BCFD1C}" destId="{C915B55B-0CB6-44B0-92AC-9446F62D19AD}" srcOrd="2" destOrd="0" presId="urn:microsoft.com/office/officeart/2005/8/layout/hChevron3"/>
    <dgm:cxn modelId="{DD94865F-4C6C-4875-8566-0A3C89F822F2}" type="presParOf" srcId="{9C4A17C8-B0AF-4C9B-A8DB-DC6544BCFD1C}" destId="{641C434D-24B5-4E5E-8814-7C72F98B4823}" srcOrd="3" destOrd="0" presId="urn:microsoft.com/office/officeart/2005/8/layout/hChevron3"/>
    <dgm:cxn modelId="{5872B2EF-970A-4DE0-93C7-10DAE03E4DAC}" type="presParOf" srcId="{9C4A17C8-B0AF-4C9B-A8DB-DC6544BCFD1C}" destId="{AC2A3849-E506-4229-9F6F-48D4082C4628}" srcOrd="4" destOrd="0" presId="urn:microsoft.com/office/officeart/2005/8/layout/hChevron3"/>
    <dgm:cxn modelId="{748BA014-25F5-4507-A215-94F3FDD09A34}" type="presParOf" srcId="{9C4A17C8-B0AF-4C9B-A8DB-DC6544BCFD1C}" destId="{03C7782B-1EBE-49EC-9FB7-88F5835DCAFC}" srcOrd="5" destOrd="0" presId="urn:microsoft.com/office/officeart/2005/8/layout/hChevron3"/>
    <dgm:cxn modelId="{0334E3E8-265F-4A43-9905-B6EE70D55DC0}" type="presParOf" srcId="{9C4A17C8-B0AF-4C9B-A8DB-DC6544BCFD1C}" destId="{C695C96C-C9F9-4B73-9F05-897CA8F03B74}" srcOrd="6" destOrd="0" presId="urn:microsoft.com/office/officeart/2005/8/layout/hChevron3"/>
    <dgm:cxn modelId="{EEACF65B-B899-4F53-9D33-F4DCB1611F71}" type="presParOf" srcId="{9C4A17C8-B0AF-4C9B-A8DB-DC6544BCFD1C}" destId="{296EC760-5C46-4271-905C-128431A4ED53}" srcOrd="7" destOrd="0" presId="urn:microsoft.com/office/officeart/2005/8/layout/hChevron3"/>
    <dgm:cxn modelId="{9508F19C-EFA3-443E-97C2-B1E9DC038A58}" type="presParOf" srcId="{9C4A17C8-B0AF-4C9B-A8DB-DC6544BCFD1C}" destId="{5D914D23-41C1-43E5-A6F2-7BEC27AC5C7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C17E2C6-BEEC-4FD5-AF64-6B07B52C48B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FDB358-D91F-4FED-8BF6-2F255DB9BA0C}">
      <dgm:prSet phldrT="[Texte]" custT="1"/>
      <dgm:spPr>
        <a:solidFill>
          <a:srgbClr val="000000">
            <a:alpha val="50000"/>
          </a:srgbClr>
        </a:solidFill>
      </dgm:spPr>
      <dgm:t>
        <a:bodyPr/>
        <a:lstStyle/>
        <a:p>
          <a:r>
            <a:rPr lang="fr-FR" sz="2000" dirty="0"/>
            <a:t>Se connecter</a:t>
          </a:r>
          <a:endParaRPr lang="en-US" sz="1600" dirty="0"/>
        </a:p>
      </dgm:t>
    </dgm:pt>
    <dgm:pt modelId="{8699192E-07D8-4237-A61C-1ED299021400}" type="parTrans" cxnId="{618B34A9-BD10-4A19-9B84-4FEBE197AD99}">
      <dgm:prSet/>
      <dgm:spPr/>
      <dgm:t>
        <a:bodyPr/>
        <a:lstStyle/>
        <a:p>
          <a:endParaRPr lang="en-US" sz="1600"/>
        </a:p>
      </dgm:t>
    </dgm:pt>
    <dgm:pt modelId="{9E3707C4-8038-456B-84C4-9330FEEF9E9F}" type="sibTrans" cxnId="{618B34A9-BD10-4A19-9B84-4FEBE197AD99}">
      <dgm:prSet/>
      <dgm:spPr/>
      <dgm:t>
        <a:bodyPr/>
        <a:lstStyle/>
        <a:p>
          <a:endParaRPr lang="en-US" sz="1600"/>
        </a:p>
      </dgm:t>
    </dgm:pt>
    <dgm:pt modelId="{EE813F04-572B-457F-A2A8-7B7F4B6A0988}" type="pres">
      <dgm:prSet presAssocID="{7C17E2C6-BEEC-4FD5-AF64-6B07B52C48B8}" presName="composite" presStyleCnt="0">
        <dgm:presLayoutVars>
          <dgm:chMax val="1"/>
          <dgm:dir/>
          <dgm:resizeHandles val="exact"/>
        </dgm:presLayoutVars>
      </dgm:prSet>
      <dgm:spPr/>
    </dgm:pt>
    <dgm:pt modelId="{1AF215B2-0F08-41C7-A5CA-F3713BE1014F}" type="pres">
      <dgm:prSet presAssocID="{7C17E2C6-BEEC-4FD5-AF64-6B07B52C48B8}" presName="radial" presStyleCnt="0">
        <dgm:presLayoutVars>
          <dgm:animLvl val="ctr"/>
        </dgm:presLayoutVars>
      </dgm:prSet>
      <dgm:spPr/>
    </dgm:pt>
    <dgm:pt modelId="{22F89C92-DAD6-475E-94A4-AD06E4AE0514}" type="pres">
      <dgm:prSet presAssocID="{34FDB358-D91F-4FED-8BF6-2F255DB9BA0C}" presName="centerShape" presStyleLbl="vennNode1" presStyleIdx="0" presStyleCnt="1" custLinFactNeighborX="3367" custLinFactNeighborY="-1827"/>
      <dgm:spPr/>
    </dgm:pt>
  </dgm:ptLst>
  <dgm:cxnLst>
    <dgm:cxn modelId="{9288794F-237E-4549-9F12-8B4581EFF394}" type="presOf" srcId="{7C17E2C6-BEEC-4FD5-AF64-6B07B52C48B8}" destId="{EE813F04-572B-457F-A2A8-7B7F4B6A0988}" srcOrd="0" destOrd="0" presId="urn:microsoft.com/office/officeart/2005/8/layout/radial3"/>
    <dgm:cxn modelId="{03D33796-240B-4A09-AE33-E105221519A1}" type="presOf" srcId="{34FDB358-D91F-4FED-8BF6-2F255DB9BA0C}" destId="{22F89C92-DAD6-475E-94A4-AD06E4AE0514}" srcOrd="0" destOrd="0" presId="urn:microsoft.com/office/officeart/2005/8/layout/radial3"/>
    <dgm:cxn modelId="{618B34A9-BD10-4A19-9B84-4FEBE197AD99}" srcId="{7C17E2C6-BEEC-4FD5-AF64-6B07B52C48B8}" destId="{34FDB358-D91F-4FED-8BF6-2F255DB9BA0C}" srcOrd="0" destOrd="0" parTransId="{8699192E-07D8-4237-A61C-1ED299021400}" sibTransId="{9E3707C4-8038-456B-84C4-9330FEEF9E9F}"/>
    <dgm:cxn modelId="{5B932770-5761-4394-A396-BFC6F90766EE}" type="presParOf" srcId="{EE813F04-572B-457F-A2A8-7B7F4B6A0988}" destId="{1AF215B2-0F08-41C7-A5CA-F3713BE1014F}" srcOrd="0" destOrd="0" presId="urn:microsoft.com/office/officeart/2005/8/layout/radial3"/>
    <dgm:cxn modelId="{27B03EC0-3453-4A29-82A1-4ADC7D62D46C}" type="presParOf" srcId="{1AF215B2-0F08-41C7-A5CA-F3713BE1014F}" destId="{22F89C92-DAD6-475E-94A4-AD06E4AE0514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C17E2C6-BEEC-4FD5-AF64-6B07B52C48B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FDB358-D91F-4FED-8BF6-2F255DB9BA0C}">
      <dgm:prSet phldrT="[Texte]" custT="1"/>
      <dgm:spPr>
        <a:solidFill>
          <a:schemeClr val="accent6">
            <a:lumMod val="75000"/>
            <a:alpha val="50000"/>
          </a:schemeClr>
        </a:solidFill>
      </dgm:spPr>
      <dgm:t>
        <a:bodyPr/>
        <a:lstStyle/>
        <a:p>
          <a:r>
            <a:rPr lang="fr-FR" sz="1800" dirty="0"/>
            <a:t>Transformer</a:t>
          </a:r>
          <a:endParaRPr lang="en-US" sz="1800" dirty="0"/>
        </a:p>
      </dgm:t>
    </dgm:pt>
    <dgm:pt modelId="{8699192E-07D8-4237-A61C-1ED299021400}" type="parTrans" cxnId="{618B34A9-BD10-4A19-9B84-4FEBE197AD99}">
      <dgm:prSet/>
      <dgm:spPr/>
      <dgm:t>
        <a:bodyPr/>
        <a:lstStyle/>
        <a:p>
          <a:endParaRPr lang="en-US" sz="1050"/>
        </a:p>
      </dgm:t>
    </dgm:pt>
    <dgm:pt modelId="{9E3707C4-8038-456B-84C4-9330FEEF9E9F}" type="sibTrans" cxnId="{618B34A9-BD10-4A19-9B84-4FEBE197AD99}">
      <dgm:prSet/>
      <dgm:spPr/>
      <dgm:t>
        <a:bodyPr/>
        <a:lstStyle/>
        <a:p>
          <a:endParaRPr lang="en-US" sz="1050"/>
        </a:p>
      </dgm:t>
    </dgm:pt>
    <dgm:pt modelId="{EE813F04-572B-457F-A2A8-7B7F4B6A0988}" type="pres">
      <dgm:prSet presAssocID="{7C17E2C6-BEEC-4FD5-AF64-6B07B52C48B8}" presName="composite" presStyleCnt="0">
        <dgm:presLayoutVars>
          <dgm:chMax val="1"/>
          <dgm:dir/>
          <dgm:resizeHandles val="exact"/>
        </dgm:presLayoutVars>
      </dgm:prSet>
      <dgm:spPr/>
    </dgm:pt>
    <dgm:pt modelId="{1AF215B2-0F08-41C7-A5CA-F3713BE1014F}" type="pres">
      <dgm:prSet presAssocID="{7C17E2C6-BEEC-4FD5-AF64-6B07B52C48B8}" presName="radial" presStyleCnt="0">
        <dgm:presLayoutVars>
          <dgm:animLvl val="ctr"/>
        </dgm:presLayoutVars>
      </dgm:prSet>
      <dgm:spPr/>
    </dgm:pt>
    <dgm:pt modelId="{22F89C92-DAD6-475E-94A4-AD06E4AE0514}" type="pres">
      <dgm:prSet presAssocID="{34FDB358-D91F-4FED-8BF6-2F255DB9BA0C}" presName="centerShape" presStyleLbl="vennNode1" presStyleIdx="0" presStyleCnt="1" custLinFactNeighborX="3367" custLinFactNeighborY="-1827"/>
      <dgm:spPr/>
    </dgm:pt>
  </dgm:ptLst>
  <dgm:cxnLst>
    <dgm:cxn modelId="{9288794F-237E-4549-9F12-8B4581EFF394}" type="presOf" srcId="{7C17E2C6-BEEC-4FD5-AF64-6B07B52C48B8}" destId="{EE813F04-572B-457F-A2A8-7B7F4B6A0988}" srcOrd="0" destOrd="0" presId="urn:microsoft.com/office/officeart/2005/8/layout/radial3"/>
    <dgm:cxn modelId="{03D33796-240B-4A09-AE33-E105221519A1}" type="presOf" srcId="{34FDB358-D91F-4FED-8BF6-2F255DB9BA0C}" destId="{22F89C92-DAD6-475E-94A4-AD06E4AE0514}" srcOrd="0" destOrd="0" presId="urn:microsoft.com/office/officeart/2005/8/layout/radial3"/>
    <dgm:cxn modelId="{618B34A9-BD10-4A19-9B84-4FEBE197AD99}" srcId="{7C17E2C6-BEEC-4FD5-AF64-6B07B52C48B8}" destId="{34FDB358-D91F-4FED-8BF6-2F255DB9BA0C}" srcOrd="0" destOrd="0" parTransId="{8699192E-07D8-4237-A61C-1ED299021400}" sibTransId="{9E3707C4-8038-456B-84C4-9330FEEF9E9F}"/>
    <dgm:cxn modelId="{5B932770-5761-4394-A396-BFC6F90766EE}" type="presParOf" srcId="{EE813F04-572B-457F-A2A8-7B7F4B6A0988}" destId="{1AF215B2-0F08-41C7-A5CA-F3713BE1014F}" srcOrd="0" destOrd="0" presId="urn:microsoft.com/office/officeart/2005/8/layout/radial3"/>
    <dgm:cxn modelId="{27B03EC0-3453-4A29-82A1-4ADC7D62D46C}" type="presParOf" srcId="{1AF215B2-0F08-41C7-A5CA-F3713BE1014F}" destId="{22F89C92-DAD6-475E-94A4-AD06E4AE0514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C17E2C6-BEEC-4FD5-AF64-6B07B52C48B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FDB358-D91F-4FED-8BF6-2F255DB9BA0C}">
      <dgm:prSet phldrT="[Texte]" custT="1"/>
      <dgm:spPr>
        <a:solidFill>
          <a:srgbClr val="00B0F0">
            <a:alpha val="50000"/>
          </a:srgbClr>
        </a:solidFill>
      </dgm:spPr>
      <dgm:t>
        <a:bodyPr/>
        <a:lstStyle/>
        <a:p>
          <a:r>
            <a:rPr lang="fr-FR" sz="3200" dirty="0"/>
            <a:t>Partager</a:t>
          </a:r>
          <a:endParaRPr lang="en-US" sz="3200" dirty="0"/>
        </a:p>
      </dgm:t>
    </dgm:pt>
    <dgm:pt modelId="{8699192E-07D8-4237-A61C-1ED299021400}" type="parTrans" cxnId="{618B34A9-BD10-4A19-9B84-4FEBE197AD99}">
      <dgm:prSet/>
      <dgm:spPr/>
      <dgm:t>
        <a:bodyPr/>
        <a:lstStyle/>
        <a:p>
          <a:endParaRPr lang="en-US" sz="1600"/>
        </a:p>
      </dgm:t>
    </dgm:pt>
    <dgm:pt modelId="{9E3707C4-8038-456B-84C4-9330FEEF9E9F}" type="sibTrans" cxnId="{618B34A9-BD10-4A19-9B84-4FEBE197AD99}">
      <dgm:prSet/>
      <dgm:spPr/>
      <dgm:t>
        <a:bodyPr/>
        <a:lstStyle/>
        <a:p>
          <a:endParaRPr lang="en-US" sz="1600"/>
        </a:p>
      </dgm:t>
    </dgm:pt>
    <dgm:pt modelId="{EE813F04-572B-457F-A2A8-7B7F4B6A0988}" type="pres">
      <dgm:prSet presAssocID="{7C17E2C6-BEEC-4FD5-AF64-6B07B52C48B8}" presName="composite" presStyleCnt="0">
        <dgm:presLayoutVars>
          <dgm:chMax val="1"/>
          <dgm:dir/>
          <dgm:resizeHandles val="exact"/>
        </dgm:presLayoutVars>
      </dgm:prSet>
      <dgm:spPr/>
    </dgm:pt>
    <dgm:pt modelId="{1AF215B2-0F08-41C7-A5CA-F3713BE1014F}" type="pres">
      <dgm:prSet presAssocID="{7C17E2C6-BEEC-4FD5-AF64-6B07B52C48B8}" presName="radial" presStyleCnt="0">
        <dgm:presLayoutVars>
          <dgm:animLvl val="ctr"/>
        </dgm:presLayoutVars>
      </dgm:prSet>
      <dgm:spPr/>
    </dgm:pt>
    <dgm:pt modelId="{22F89C92-DAD6-475E-94A4-AD06E4AE0514}" type="pres">
      <dgm:prSet presAssocID="{34FDB358-D91F-4FED-8BF6-2F255DB9BA0C}" presName="centerShape" presStyleLbl="vennNode1" presStyleIdx="0" presStyleCnt="1" custLinFactNeighborX="3367" custLinFactNeighborY="-1827"/>
      <dgm:spPr/>
    </dgm:pt>
  </dgm:ptLst>
  <dgm:cxnLst>
    <dgm:cxn modelId="{9288794F-237E-4549-9F12-8B4581EFF394}" type="presOf" srcId="{7C17E2C6-BEEC-4FD5-AF64-6B07B52C48B8}" destId="{EE813F04-572B-457F-A2A8-7B7F4B6A0988}" srcOrd="0" destOrd="0" presId="urn:microsoft.com/office/officeart/2005/8/layout/radial3"/>
    <dgm:cxn modelId="{03D33796-240B-4A09-AE33-E105221519A1}" type="presOf" srcId="{34FDB358-D91F-4FED-8BF6-2F255DB9BA0C}" destId="{22F89C92-DAD6-475E-94A4-AD06E4AE0514}" srcOrd="0" destOrd="0" presId="urn:microsoft.com/office/officeart/2005/8/layout/radial3"/>
    <dgm:cxn modelId="{618B34A9-BD10-4A19-9B84-4FEBE197AD99}" srcId="{7C17E2C6-BEEC-4FD5-AF64-6B07B52C48B8}" destId="{34FDB358-D91F-4FED-8BF6-2F255DB9BA0C}" srcOrd="0" destOrd="0" parTransId="{8699192E-07D8-4237-A61C-1ED299021400}" sibTransId="{9E3707C4-8038-456B-84C4-9330FEEF9E9F}"/>
    <dgm:cxn modelId="{5B932770-5761-4394-A396-BFC6F90766EE}" type="presParOf" srcId="{EE813F04-572B-457F-A2A8-7B7F4B6A0988}" destId="{1AF215B2-0F08-41C7-A5CA-F3713BE1014F}" srcOrd="0" destOrd="0" presId="urn:microsoft.com/office/officeart/2005/8/layout/radial3"/>
    <dgm:cxn modelId="{27B03EC0-3453-4A29-82A1-4ADC7D62D46C}" type="presParOf" srcId="{1AF215B2-0F08-41C7-A5CA-F3713BE1014F}" destId="{22F89C92-DAD6-475E-94A4-AD06E4AE0514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C17E2C6-BEEC-4FD5-AF64-6B07B52C48B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FDB358-D91F-4FED-8BF6-2F255DB9BA0C}">
      <dgm:prSet phldrT="[Texte]" custT="1"/>
      <dgm:spPr>
        <a:solidFill>
          <a:srgbClr val="000000">
            <a:alpha val="50000"/>
          </a:srgbClr>
        </a:solidFill>
      </dgm:spPr>
      <dgm:t>
        <a:bodyPr/>
        <a:lstStyle/>
        <a:p>
          <a:r>
            <a:rPr lang="fr-FR" sz="2000" dirty="0"/>
            <a:t>Se connecter</a:t>
          </a:r>
          <a:endParaRPr lang="en-US" sz="1600" dirty="0"/>
        </a:p>
      </dgm:t>
    </dgm:pt>
    <dgm:pt modelId="{8699192E-07D8-4237-A61C-1ED299021400}" type="parTrans" cxnId="{618B34A9-BD10-4A19-9B84-4FEBE197AD99}">
      <dgm:prSet/>
      <dgm:spPr/>
      <dgm:t>
        <a:bodyPr/>
        <a:lstStyle/>
        <a:p>
          <a:endParaRPr lang="en-US" sz="1600"/>
        </a:p>
      </dgm:t>
    </dgm:pt>
    <dgm:pt modelId="{9E3707C4-8038-456B-84C4-9330FEEF9E9F}" type="sibTrans" cxnId="{618B34A9-BD10-4A19-9B84-4FEBE197AD99}">
      <dgm:prSet/>
      <dgm:spPr/>
      <dgm:t>
        <a:bodyPr/>
        <a:lstStyle/>
        <a:p>
          <a:endParaRPr lang="en-US" sz="1600"/>
        </a:p>
      </dgm:t>
    </dgm:pt>
    <dgm:pt modelId="{EE813F04-572B-457F-A2A8-7B7F4B6A0988}" type="pres">
      <dgm:prSet presAssocID="{7C17E2C6-BEEC-4FD5-AF64-6B07B52C48B8}" presName="composite" presStyleCnt="0">
        <dgm:presLayoutVars>
          <dgm:chMax val="1"/>
          <dgm:dir/>
          <dgm:resizeHandles val="exact"/>
        </dgm:presLayoutVars>
      </dgm:prSet>
      <dgm:spPr/>
    </dgm:pt>
    <dgm:pt modelId="{1AF215B2-0F08-41C7-A5CA-F3713BE1014F}" type="pres">
      <dgm:prSet presAssocID="{7C17E2C6-BEEC-4FD5-AF64-6B07B52C48B8}" presName="radial" presStyleCnt="0">
        <dgm:presLayoutVars>
          <dgm:animLvl val="ctr"/>
        </dgm:presLayoutVars>
      </dgm:prSet>
      <dgm:spPr/>
    </dgm:pt>
    <dgm:pt modelId="{22F89C92-DAD6-475E-94A4-AD06E4AE0514}" type="pres">
      <dgm:prSet presAssocID="{34FDB358-D91F-4FED-8BF6-2F255DB9BA0C}" presName="centerShape" presStyleLbl="vennNode1" presStyleIdx="0" presStyleCnt="1" custLinFactNeighborX="-6896" custLinFactNeighborY="-3744"/>
      <dgm:spPr/>
    </dgm:pt>
  </dgm:ptLst>
  <dgm:cxnLst>
    <dgm:cxn modelId="{9288794F-237E-4549-9F12-8B4581EFF394}" type="presOf" srcId="{7C17E2C6-BEEC-4FD5-AF64-6B07B52C48B8}" destId="{EE813F04-572B-457F-A2A8-7B7F4B6A0988}" srcOrd="0" destOrd="0" presId="urn:microsoft.com/office/officeart/2005/8/layout/radial3"/>
    <dgm:cxn modelId="{03D33796-240B-4A09-AE33-E105221519A1}" type="presOf" srcId="{34FDB358-D91F-4FED-8BF6-2F255DB9BA0C}" destId="{22F89C92-DAD6-475E-94A4-AD06E4AE0514}" srcOrd="0" destOrd="0" presId="urn:microsoft.com/office/officeart/2005/8/layout/radial3"/>
    <dgm:cxn modelId="{618B34A9-BD10-4A19-9B84-4FEBE197AD99}" srcId="{7C17E2C6-BEEC-4FD5-AF64-6B07B52C48B8}" destId="{34FDB358-D91F-4FED-8BF6-2F255DB9BA0C}" srcOrd="0" destOrd="0" parTransId="{8699192E-07D8-4237-A61C-1ED299021400}" sibTransId="{9E3707C4-8038-456B-84C4-9330FEEF9E9F}"/>
    <dgm:cxn modelId="{5B932770-5761-4394-A396-BFC6F90766EE}" type="presParOf" srcId="{EE813F04-572B-457F-A2A8-7B7F4B6A0988}" destId="{1AF215B2-0F08-41C7-A5CA-F3713BE1014F}" srcOrd="0" destOrd="0" presId="urn:microsoft.com/office/officeart/2005/8/layout/radial3"/>
    <dgm:cxn modelId="{27B03EC0-3453-4A29-82A1-4ADC7D62D46C}" type="presParOf" srcId="{1AF215B2-0F08-41C7-A5CA-F3713BE1014F}" destId="{22F89C92-DAD6-475E-94A4-AD06E4AE0514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C17E2C6-BEEC-4FD5-AF64-6B07B52C48B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FDB358-D91F-4FED-8BF6-2F255DB9BA0C}">
      <dgm:prSet phldrT="[Texte]" custT="1"/>
      <dgm:spPr>
        <a:solidFill>
          <a:schemeClr val="accent6">
            <a:lumMod val="75000"/>
            <a:alpha val="50000"/>
          </a:schemeClr>
        </a:solidFill>
      </dgm:spPr>
      <dgm:t>
        <a:bodyPr/>
        <a:lstStyle/>
        <a:p>
          <a:r>
            <a:rPr lang="fr-FR" sz="1800" dirty="0"/>
            <a:t>Transformer</a:t>
          </a:r>
          <a:endParaRPr lang="en-US" sz="1800" dirty="0"/>
        </a:p>
      </dgm:t>
    </dgm:pt>
    <dgm:pt modelId="{9E3707C4-8038-456B-84C4-9330FEEF9E9F}" type="sibTrans" cxnId="{618B34A9-BD10-4A19-9B84-4FEBE197AD99}">
      <dgm:prSet/>
      <dgm:spPr/>
      <dgm:t>
        <a:bodyPr/>
        <a:lstStyle/>
        <a:p>
          <a:endParaRPr lang="en-US" sz="1050"/>
        </a:p>
      </dgm:t>
    </dgm:pt>
    <dgm:pt modelId="{8699192E-07D8-4237-A61C-1ED299021400}" type="parTrans" cxnId="{618B34A9-BD10-4A19-9B84-4FEBE197AD99}">
      <dgm:prSet/>
      <dgm:spPr/>
      <dgm:t>
        <a:bodyPr/>
        <a:lstStyle/>
        <a:p>
          <a:endParaRPr lang="en-US" sz="1050"/>
        </a:p>
      </dgm:t>
    </dgm:pt>
    <dgm:pt modelId="{EE813F04-572B-457F-A2A8-7B7F4B6A0988}" type="pres">
      <dgm:prSet presAssocID="{7C17E2C6-BEEC-4FD5-AF64-6B07B52C48B8}" presName="composite" presStyleCnt="0">
        <dgm:presLayoutVars>
          <dgm:chMax val="1"/>
          <dgm:dir/>
          <dgm:resizeHandles val="exact"/>
        </dgm:presLayoutVars>
      </dgm:prSet>
      <dgm:spPr/>
    </dgm:pt>
    <dgm:pt modelId="{1AF215B2-0F08-41C7-A5CA-F3713BE1014F}" type="pres">
      <dgm:prSet presAssocID="{7C17E2C6-BEEC-4FD5-AF64-6B07B52C48B8}" presName="radial" presStyleCnt="0">
        <dgm:presLayoutVars>
          <dgm:animLvl val="ctr"/>
        </dgm:presLayoutVars>
      </dgm:prSet>
      <dgm:spPr/>
    </dgm:pt>
    <dgm:pt modelId="{22F89C92-DAD6-475E-94A4-AD06E4AE0514}" type="pres">
      <dgm:prSet presAssocID="{34FDB358-D91F-4FED-8BF6-2F255DB9BA0C}" presName="centerShape" presStyleLbl="vennNode1" presStyleIdx="0" presStyleCnt="1" custLinFactNeighborX="11702" custLinFactNeighborY="248"/>
      <dgm:spPr/>
    </dgm:pt>
  </dgm:ptLst>
  <dgm:cxnLst>
    <dgm:cxn modelId="{9288794F-237E-4549-9F12-8B4581EFF394}" type="presOf" srcId="{7C17E2C6-BEEC-4FD5-AF64-6B07B52C48B8}" destId="{EE813F04-572B-457F-A2A8-7B7F4B6A0988}" srcOrd="0" destOrd="0" presId="urn:microsoft.com/office/officeart/2005/8/layout/radial3"/>
    <dgm:cxn modelId="{03D33796-240B-4A09-AE33-E105221519A1}" type="presOf" srcId="{34FDB358-D91F-4FED-8BF6-2F255DB9BA0C}" destId="{22F89C92-DAD6-475E-94A4-AD06E4AE0514}" srcOrd="0" destOrd="0" presId="urn:microsoft.com/office/officeart/2005/8/layout/radial3"/>
    <dgm:cxn modelId="{618B34A9-BD10-4A19-9B84-4FEBE197AD99}" srcId="{7C17E2C6-BEEC-4FD5-AF64-6B07B52C48B8}" destId="{34FDB358-D91F-4FED-8BF6-2F255DB9BA0C}" srcOrd="0" destOrd="0" parTransId="{8699192E-07D8-4237-A61C-1ED299021400}" sibTransId="{9E3707C4-8038-456B-84C4-9330FEEF9E9F}"/>
    <dgm:cxn modelId="{5B932770-5761-4394-A396-BFC6F90766EE}" type="presParOf" srcId="{EE813F04-572B-457F-A2A8-7B7F4B6A0988}" destId="{1AF215B2-0F08-41C7-A5CA-F3713BE1014F}" srcOrd="0" destOrd="0" presId="urn:microsoft.com/office/officeart/2005/8/layout/radial3"/>
    <dgm:cxn modelId="{27B03EC0-3453-4A29-82A1-4ADC7D62D46C}" type="presParOf" srcId="{1AF215B2-0F08-41C7-A5CA-F3713BE1014F}" destId="{22F89C92-DAD6-475E-94A4-AD06E4AE0514}" srcOrd="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8009618-E4EF-4D9D-9D79-8D0839A5CB8C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F5DD7E-72A4-4644-BE39-E3A2F4BE9505}">
      <dgm:prSet phldrT="[Texte]" phldr="1"/>
      <dgm:spPr/>
      <dgm:t>
        <a:bodyPr/>
        <a:lstStyle/>
        <a:p>
          <a:endParaRPr lang="en-US"/>
        </a:p>
      </dgm:t>
    </dgm:pt>
    <dgm:pt modelId="{AC6EA0F7-93C2-43A9-B7C9-1D0810FCDDD3}" type="parTrans" cxnId="{FCA34B4A-4F55-43B6-8BBB-4717A56925E6}">
      <dgm:prSet/>
      <dgm:spPr/>
      <dgm:t>
        <a:bodyPr/>
        <a:lstStyle/>
        <a:p>
          <a:endParaRPr lang="en-US"/>
        </a:p>
      </dgm:t>
    </dgm:pt>
    <dgm:pt modelId="{EB78845D-7E69-4C37-A08C-C2454E7728F2}" type="sibTrans" cxnId="{FCA34B4A-4F55-43B6-8BBB-4717A56925E6}">
      <dgm:prSet/>
      <dgm:spPr/>
      <dgm:t>
        <a:bodyPr/>
        <a:lstStyle/>
        <a:p>
          <a:endParaRPr lang="en-US"/>
        </a:p>
      </dgm:t>
    </dgm:pt>
    <dgm:pt modelId="{46A9EAA4-5308-4487-B904-737FA1F36015}">
      <dgm:prSet phldrT="[Texte]"/>
      <dgm:spPr/>
      <dgm:t>
        <a:bodyPr/>
        <a:lstStyle/>
        <a:p>
          <a:r>
            <a:rPr lang="fr-FR" dirty="0"/>
            <a:t>Mettre à jour les données</a:t>
          </a:r>
          <a:endParaRPr lang="en-US" dirty="0"/>
        </a:p>
      </dgm:t>
    </dgm:pt>
    <dgm:pt modelId="{FD5C9396-4BF7-4A0D-B514-7C8BA0FA87BA}" type="parTrans" cxnId="{CB97F3CB-13EB-40CB-99DD-BE00DF6D18F1}">
      <dgm:prSet/>
      <dgm:spPr/>
      <dgm:t>
        <a:bodyPr/>
        <a:lstStyle/>
        <a:p>
          <a:endParaRPr lang="en-US"/>
        </a:p>
      </dgm:t>
    </dgm:pt>
    <dgm:pt modelId="{367FF13C-B9F0-4FB1-B440-496E9908ABB9}" type="sibTrans" cxnId="{CB97F3CB-13EB-40CB-99DD-BE00DF6D18F1}">
      <dgm:prSet/>
      <dgm:spPr/>
      <dgm:t>
        <a:bodyPr/>
        <a:lstStyle/>
        <a:p>
          <a:endParaRPr lang="en-US"/>
        </a:p>
      </dgm:t>
    </dgm:pt>
    <dgm:pt modelId="{E3529F5C-7E16-42BA-BA4D-D80D56F5B810}">
      <dgm:prSet phldrT="[Texte]"/>
      <dgm:spPr/>
      <dgm:t>
        <a:bodyPr/>
        <a:lstStyle/>
        <a:p>
          <a:r>
            <a:rPr lang="fr-FR" dirty="0" err="1"/>
            <a:t>Ré-appliquer</a:t>
          </a:r>
          <a:r>
            <a:rPr lang="fr-FR" dirty="0"/>
            <a:t> les étapes de transformation</a:t>
          </a:r>
          <a:endParaRPr lang="en-US" dirty="0"/>
        </a:p>
      </dgm:t>
    </dgm:pt>
    <dgm:pt modelId="{336184F8-A3C3-4224-81B0-2A35C80132E7}" type="parTrans" cxnId="{BC7CB637-A5B3-4590-9AD1-703DA18D7B71}">
      <dgm:prSet/>
      <dgm:spPr/>
      <dgm:t>
        <a:bodyPr/>
        <a:lstStyle/>
        <a:p>
          <a:endParaRPr lang="en-US"/>
        </a:p>
      </dgm:t>
    </dgm:pt>
    <dgm:pt modelId="{E3123219-E3D9-45E2-923A-27E1C7893B98}" type="sibTrans" cxnId="{BC7CB637-A5B3-4590-9AD1-703DA18D7B71}">
      <dgm:prSet/>
      <dgm:spPr/>
      <dgm:t>
        <a:bodyPr/>
        <a:lstStyle/>
        <a:p>
          <a:endParaRPr lang="en-US"/>
        </a:p>
      </dgm:t>
    </dgm:pt>
    <dgm:pt modelId="{C55325ED-1A1E-4B18-ABC4-C3241F5E5720}">
      <dgm:prSet phldrT="[Texte]"/>
      <dgm:spPr/>
      <dgm:t>
        <a:bodyPr/>
        <a:lstStyle/>
        <a:p>
          <a:r>
            <a:rPr lang="fr-FR" dirty="0"/>
            <a:t>Mettre à jour les calculs</a:t>
          </a:r>
          <a:endParaRPr lang="en-US" dirty="0"/>
        </a:p>
      </dgm:t>
    </dgm:pt>
    <dgm:pt modelId="{CDAB6CAD-3755-4FCB-802B-E4C262C3A05F}" type="parTrans" cxnId="{64C6BBC8-C778-4FBA-8481-E2F9E1D370D5}">
      <dgm:prSet/>
      <dgm:spPr/>
      <dgm:t>
        <a:bodyPr/>
        <a:lstStyle/>
        <a:p>
          <a:endParaRPr lang="en-US"/>
        </a:p>
      </dgm:t>
    </dgm:pt>
    <dgm:pt modelId="{C280FB9E-4BA0-4661-B546-EF222FB19D30}" type="sibTrans" cxnId="{64C6BBC8-C778-4FBA-8481-E2F9E1D370D5}">
      <dgm:prSet/>
      <dgm:spPr/>
      <dgm:t>
        <a:bodyPr/>
        <a:lstStyle/>
        <a:p>
          <a:endParaRPr lang="en-US"/>
        </a:p>
      </dgm:t>
    </dgm:pt>
    <dgm:pt modelId="{B28A289D-3995-404B-AAE7-1E37B0C6A768}" type="pres">
      <dgm:prSet presAssocID="{D8009618-E4EF-4D9D-9D79-8D0839A5CB8C}" presName="cycle" presStyleCnt="0">
        <dgm:presLayoutVars>
          <dgm:dir/>
          <dgm:resizeHandles val="exact"/>
        </dgm:presLayoutVars>
      </dgm:prSet>
      <dgm:spPr/>
    </dgm:pt>
    <dgm:pt modelId="{BE66F0E2-A10E-42AD-B1A9-F79BE0513C59}" type="pres">
      <dgm:prSet presAssocID="{EEF5DD7E-72A4-4644-BE39-E3A2F4BE9505}" presName="dummy" presStyleCnt="0"/>
      <dgm:spPr/>
    </dgm:pt>
    <dgm:pt modelId="{B4C6B166-37E2-4313-BC69-29985EDD21A4}" type="pres">
      <dgm:prSet presAssocID="{EEF5DD7E-72A4-4644-BE39-E3A2F4BE9505}" presName="node" presStyleLbl="revTx" presStyleIdx="0" presStyleCnt="4">
        <dgm:presLayoutVars>
          <dgm:bulletEnabled val="1"/>
        </dgm:presLayoutVars>
      </dgm:prSet>
      <dgm:spPr/>
    </dgm:pt>
    <dgm:pt modelId="{1786A799-FFFE-485C-A198-70E25A02D5F5}" type="pres">
      <dgm:prSet presAssocID="{EB78845D-7E69-4C37-A08C-C2454E7728F2}" presName="sibTrans" presStyleLbl="node1" presStyleIdx="0" presStyleCnt="4"/>
      <dgm:spPr/>
    </dgm:pt>
    <dgm:pt modelId="{70B22B74-1BBC-4E86-9EB9-7884FBD0E6E6}" type="pres">
      <dgm:prSet presAssocID="{46A9EAA4-5308-4487-B904-737FA1F36015}" presName="dummy" presStyleCnt="0"/>
      <dgm:spPr/>
    </dgm:pt>
    <dgm:pt modelId="{19A0BC5D-2E05-4165-B017-E5FB3439C3CB}" type="pres">
      <dgm:prSet presAssocID="{46A9EAA4-5308-4487-B904-737FA1F36015}" presName="node" presStyleLbl="revTx" presStyleIdx="1" presStyleCnt="4">
        <dgm:presLayoutVars>
          <dgm:bulletEnabled val="1"/>
        </dgm:presLayoutVars>
      </dgm:prSet>
      <dgm:spPr/>
    </dgm:pt>
    <dgm:pt modelId="{A8F8219B-CCB4-425F-83A2-59EC13F879DA}" type="pres">
      <dgm:prSet presAssocID="{367FF13C-B9F0-4FB1-B440-496E9908ABB9}" presName="sibTrans" presStyleLbl="node1" presStyleIdx="1" presStyleCnt="4"/>
      <dgm:spPr/>
    </dgm:pt>
    <dgm:pt modelId="{DF069722-0186-408D-8976-065E04C06720}" type="pres">
      <dgm:prSet presAssocID="{E3529F5C-7E16-42BA-BA4D-D80D56F5B810}" presName="dummy" presStyleCnt="0"/>
      <dgm:spPr/>
    </dgm:pt>
    <dgm:pt modelId="{2ED79EE2-3CE0-43B5-A520-B8A8FA606D8B}" type="pres">
      <dgm:prSet presAssocID="{E3529F5C-7E16-42BA-BA4D-D80D56F5B810}" presName="node" presStyleLbl="revTx" presStyleIdx="2" presStyleCnt="4">
        <dgm:presLayoutVars>
          <dgm:bulletEnabled val="1"/>
        </dgm:presLayoutVars>
      </dgm:prSet>
      <dgm:spPr/>
    </dgm:pt>
    <dgm:pt modelId="{06D539E3-18D8-4890-9829-627E87ABFB79}" type="pres">
      <dgm:prSet presAssocID="{E3123219-E3D9-45E2-923A-27E1C7893B98}" presName="sibTrans" presStyleLbl="node1" presStyleIdx="2" presStyleCnt="4"/>
      <dgm:spPr/>
    </dgm:pt>
    <dgm:pt modelId="{9650D4F6-0AC9-464B-AA73-CE1C6D6FA768}" type="pres">
      <dgm:prSet presAssocID="{C55325ED-1A1E-4B18-ABC4-C3241F5E5720}" presName="dummy" presStyleCnt="0"/>
      <dgm:spPr/>
    </dgm:pt>
    <dgm:pt modelId="{9FF20ECC-167D-4B03-8180-7A4ABD4A7463}" type="pres">
      <dgm:prSet presAssocID="{C55325ED-1A1E-4B18-ABC4-C3241F5E5720}" presName="node" presStyleLbl="revTx" presStyleIdx="3" presStyleCnt="4" custAng="0">
        <dgm:presLayoutVars>
          <dgm:bulletEnabled val="1"/>
        </dgm:presLayoutVars>
      </dgm:prSet>
      <dgm:spPr/>
    </dgm:pt>
    <dgm:pt modelId="{F07A4E1A-7D57-4EBA-A55F-32138B98AE6C}" type="pres">
      <dgm:prSet presAssocID="{C280FB9E-4BA0-4661-B546-EF222FB19D30}" presName="sibTrans" presStyleLbl="node1" presStyleIdx="3" presStyleCnt="4"/>
      <dgm:spPr/>
    </dgm:pt>
  </dgm:ptLst>
  <dgm:cxnLst>
    <dgm:cxn modelId="{E5A2DB1C-5730-4ADD-8E9E-BD08204C5B7A}" type="presOf" srcId="{C280FB9E-4BA0-4661-B546-EF222FB19D30}" destId="{F07A4E1A-7D57-4EBA-A55F-32138B98AE6C}" srcOrd="0" destOrd="0" presId="urn:microsoft.com/office/officeart/2005/8/layout/cycle1"/>
    <dgm:cxn modelId="{BC7CB637-A5B3-4590-9AD1-703DA18D7B71}" srcId="{D8009618-E4EF-4D9D-9D79-8D0839A5CB8C}" destId="{E3529F5C-7E16-42BA-BA4D-D80D56F5B810}" srcOrd="2" destOrd="0" parTransId="{336184F8-A3C3-4224-81B0-2A35C80132E7}" sibTransId="{E3123219-E3D9-45E2-923A-27E1C7893B98}"/>
    <dgm:cxn modelId="{FCA34B4A-4F55-43B6-8BBB-4717A56925E6}" srcId="{D8009618-E4EF-4D9D-9D79-8D0839A5CB8C}" destId="{EEF5DD7E-72A4-4644-BE39-E3A2F4BE9505}" srcOrd="0" destOrd="0" parTransId="{AC6EA0F7-93C2-43A9-B7C9-1D0810FCDDD3}" sibTransId="{EB78845D-7E69-4C37-A08C-C2454E7728F2}"/>
    <dgm:cxn modelId="{C573EE6D-004C-41E0-8006-E755DA18E881}" type="presOf" srcId="{D8009618-E4EF-4D9D-9D79-8D0839A5CB8C}" destId="{B28A289D-3995-404B-AAE7-1E37B0C6A768}" srcOrd="0" destOrd="0" presId="urn:microsoft.com/office/officeart/2005/8/layout/cycle1"/>
    <dgm:cxn modelId="{355A5274-4CE1-43FF-A19B-3E7B78DB4E78}" type="presOf" srcId="{EEF5DD7E-72A4-4644-BE39-E3A2F4BE9505}" destId="{B4C6B166-37E2-4313-BC69-29985EDD21A4}" srcOrd="0" destOrd="0" presId="urn:microsoft.com/office/officeart/2005/8/layout/cycle1"/>
    <dgm:cxn modelId="{D27A3191-885A-45D5-99AA-9ED302638166}" type="presOf" srcId="{E3529F5C-7E16-42BA-BA4D-D80D56F5B810}" destId="{2ED79EE2-3CE0-43B5-A520-B8A8FA606D8B}" srcOrd="0" destOrd="0" presId="urn:microsoft.com/office/officeart/2005/8/layout/cycle1"/>
    <dgm:cxn modelId="{5AD9F0A2-6E64-4F6B-9635-70D1F8CB5031}" type="presOf" srcId="{EB78845D-7E69-4C37-A08C-C2454E7728F2}" destId="{1786A799-FFFE-485C-A198-70E25A02D5F5}" srcOrd="0" destOrd="0" presId="urn:microsoft.com/office/officeart/2005/8/layout/cycle1"/>
    <dgm:cxn modelId="{AD72EEA4-840B-4DD4-A839-A10E638688E3}" type="presOf" srcId="{367FF13C-B9F0-4FB1-B440-496E9908ABB9}" destId="{A8F8219B-CCB4-425F-83A2-59EC13F879DA}" srcOrd="0" destOrd="0" presId="urn:microsoft.com/office/officeart/2005/8/layout/cycle1"/>
    <dgm:cxn modelId="{64C6BBC8-C778-4FBA-8481-E2F9E1D370D5}" srcId="{D8009618-E4EF-4D9D-9D79-8D0839A5CB8C}" destId="{C55325ED-1A1E-4B18-ABC4-C3241F5E5720}" srcOrd="3" destOrd="0" parTransId="{CDAB6CAD-3755-4FCB-802B-E4C262C3A05F}" sibTransId="{C280FB9E-4BA0-4661-B546-EF222FB19D30}"/>
    <dgm:cxn modelId="{89F5E7C9-018A-4B11-B0D9-C90ED21D2B20}" type="presOf" srcId="{C55325ED-1A1E-4B18-ABC4-C3241F5E5720}" destId="{9FF20ECC-167D-4B03-8180-7A4ABD4A7463}" srcOrd="0" destOrd="0" presId="urn:microsoft.com/office/officeart/2005/8/layout/cycle1"/>
    <dgm:cxn modelId="{CB97F3CB-13EB-40CB-99DD-BE00DF6D18F1}" srcId="{D8009618-E4EF-4D9D-9D79-8D0839A5CB8C}" destId="{46A9EAA4-5308-4487-B904-737FA1F36015}" srcOrd="1" destOrd="0" parTransId="{FD5C9396-4BF7-4A0D-B514-7C8BA0FA87BA}" sibTransId="{367FF13C-B9F0-4FB1-B440-496E9908ABB9}"/>
    <dgm:cxn modelId="{AB280FD2-757D-4329-880F-41E46EEBF5D1}" type="presOf" srcId="{46A9EAA4-5308-4487-B904-737FA1F36015}" destId="{19A0BC5D-2E05-4165-B017-E5FB3439C3CB}" srcOrd="0" destOrd="0" presId="urn:microsoft.com/office/officeart/2005/8/layout/cycle1"/>
    <dgm:cxn modelId="{539EC3F7-9D19-4160-BC23-0A5EBE643894}" type="presOf" srcId="{E3123219-E3D9-45E2-923A-27E1C7893B98}" destId="{06D539E3-18D8-4890-9829-627E87ABFB79}" srcOrd="0" destOrd="0" presId="urn:microsoft.com/office/officeart/2005/8/layout/cycle1"/>
    <dgm:cxn modelId="{436EC403-AB2F-480C-A9C4-25503C4DEBDC}" type="presParOf" srcId="{B28A289D-3995-404B-AAE7-1E37B0C6A768}" destId="{BE66F0E2-A10E-42AD-B1A9-F79BE0513C59}" srcOrd="0" destOrd="0" presId="urn:microsoft.com/office/officeart/2005/8/layout/cycle1"/>
    <dgm:cxn modelId="{4154BBA4-56F2-4F5E-AED6-5084B832D5F9}" type="presParOf" srcId="{B28A289D-3995-404B-AAE7-1E37B0C6A768}" destId="{B4C6B166-37E2-4313-BC69-29985EDD21A4}" srcOrd="1" destOrd="0" presId="urn:microsoft.com/office/officeart/2005/8/layout/cycle1"/>
    <dgm:cxn modelId="{12708622-0D78-411A-A92E-E3ED4603A502}" type="presParOf" srcId="{B28A289D-3995-404B-AAE7-1E37B0C6A768}" destId="{1786A799-FFFE-485C-A198-70E25A02D5F5}" srcOrd="2" destOrd="0" presId="urn:microsoft.com/office/officeart/2005/8/layout/cycle1"/>
    <dgm:cxn modelId="{8894080D-AA1D-4E30-9EE8-C68562829EA1}" type="presParOf" srcId="{B28A289D-3995-404B-AAE7-1E37B0C6A768}" destId="{70B22B74-1BBC-4E86-9EB9-7884FBD0E6E6}" srcOrd="3" destOrd="0" presId="urn:microsoft.com/office/officeart/2005/8/layout/cycle1"/>
    <dgm:cxn modelId="{6427EF4A-DD93-4641-9890-65107274144C}" type="presParOf" srcId="{B28A289D-3995-404B-AAE7-1E37B0C6A768}" destId="{19A0BC5D-2E05-4165-B017-E5FB3439C3CB}" srcOrd="4" destOrd="0" presId="urn:microsoft.com/office/officeart/2005/8/layout/cycle1"/>
    <dgm:cxn modelId="{3D8F9DF6-45F3-4E09-8D55-CB73F4B3385B}" type="presParOf" srcId="{B28A289D-3995-404B-AAE7-1E37B0C6A768}" destId="{A8F8219B-CCB4-425F-83A2-59EC13F879DA}" srcOrd="5" destOrd="0" presId="urn:microsoft.com/office/officeart/2005/8/layout/cycle1"/>
    <dgm:cxn modelId="{70352988-744C-4B20-A5F8-E2941AAEE34D}" type="presParOf" srcId="{B28A289D-3995-404B-AAE7-1E37B0C6A768}" destId="{DF069722-0186-408D-8976-065E04C06720}" srcOrd="6" destOrd="0" presId="urn:microsoft.com/office/officeart/2005/8/layout/cycle1"/>
    <dgm:cxn modelId="{2EB8491F-1251-46C9-85A7-BB4A27369E23}" type="presParOf" srcId="{B28A289D-3995-404B-AAE7-1E37B0C6A768}" destId="{2ED79EE2-3CE0-43B5-A520-B8A8FA606D8B}" srcOrd="7" destOrd="0" presId="urn:microsoft.com/office/officeart/2005/8/layout/cycle1"/>
    <dgm:cxn modelId="{926F70D7-BCBE-4EE6-A8DA-285A86F5E65D}" type="presParOf" srcId="{B28A289D-3995-404B-AAE7-1E37B0C6A768}" destId="{06D539E3-18D8-4890-9829-627E87ABFB79}" srcOrd="8" destOrd="0" presId="urn:microsoft.com/office/officeart/2005/8/layout/cycle1"/>
    <dgm:cxn modelId="{6F74F9EB-FA64-41A7-AA2E-2A7FA79609EF}" type="presParOf" srcId="{B28A289D-3995-404B-AAE7-1E37B0C6A768}" destId="{9650D4F6-0AC9-464B-AA73-CE1C6D6FA768}" srcOrd="9" destOrd="0" presId="urn:microsoft.com/office/officeart/2005/8/layout/cycle1"/>
    <dgm:cxn modelId="{39E53C70-3CC7-42AE-9143-1ADDED1D88D7}" type="presParOf" srcId="{B28A289D-3995-404B-AAE7-1E37B0C6A768}" destId="{9FF20ECC-167D-4B03-8180-7A4ABD4A7463}" srcOrd="10" destOrd="0" presId="urn:microsoft.com/office/officeart/2005/8/layout/cycle1"/>
    <dgm:cxn modelId="{68052C9A-718D-4DC0-B984-8684FC93841B}" type="presParOf" srcId="{B28A289D-3995-404B-AAE7-1E37B0C6A768}" destId="{F07A4E1A-7D57-4EBA-A55F-32138B98AE6C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17E2C6-BEEC-4FD5-AF64-6B07B52C48B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FDB358-D91F-4FED-8BF6-2F255DB9BA0C}">
      <dgm:prSet phldrT="[Texte]"/>
      <dgm:spPr>
        <a:solidFill>
          <a:schemeClr val="accent6">
            <a:lumMod val="75000"/>
            <a:alpha val="50000"/>
          </a:schemeClr>
        </a:solidFill>
      </dgm:spPr>
      <dgm:t>
        <a:bodyPr/>
        <a:lstStyle/>
        <a:p>
          <a:endParaRPr lang="en-US" dirty="0"/>
        </a:p>
      </dgm:t>
    </dgm:pt>
    <dgm:pt modelId="{8699192E-07D8-4237-A61C-1ED299021400}" type="parTrans" cxnId="{618B34A9-BD10-4A19-9B84-4FEBE197AD99}">
      <dgm:prSet/>
      <dgm:spPr/>
      <dgm:t>
        <a:bodyPr/>
        <a:lstStyle/>
        <a:p>
          <a:endParaRPr lang="en-US"/>
        </a:p>
      </dgm:t>
    </dgm:pt>
    <dgm:pt modelId="{9E3707C4-8038-456B-84C4-9330FEEF9E9F}" type="sibTrans" cxnId="{618B34A9-BD10-4A19-9B84-4FEBE197AD99}">
      <dgm:prSet/>
      <dgm:spPr/>
      <dgm:t>
        <a:bodyPr/>
        <a:lstStyle/>
        <a:p>
          <a:endParaRPr lang="en-US"/>
        </a:p>
      </dgm:t>
    </dgm:pt>
    <dgm:pt modelId="{6855B0AB-D898-40DA-BB69-D486BA16D784}">
      <dgm:prSet phldrT="[Texte]" custT="1"/>
      <dgm:spPr>
        <a:solidFill>
          <a:schemeClr val="bg2">
            <a:lumMod val="75000"/>
            <a:lumOff val="25000"/>
            <a:alpha val="50000"/>
          </a:schemeClr>
        </a:solidFill>
      </dgm:spPr>
      <dgm:t>
        <a:bodyPr/>
        <a:lstStyle/>
        <a:p>
          <a:r>
            <a:rPr lang="fr-FR" sz="2000" dirty="0"/>
            <a:t>Partager</a:t>
          </a:r>
          <a:endParaRPr lang="en-US" sz="2000" dirty="0"/>
        </a:p>
      </dgm:t>
    </dgm:pt>
    <dgm:pt modelId="{9125A1D4-09CA-470A-9055-0F7F02E10433}" type="parTrans" cxnId="{36ACC729-2F65-45C5-8372-163F8DC17996}">
      <dgm:prSet/>
      <dgm:spPr/>
      <dgm:t>
        <a:bodyPr/>
        <a:lstStyle/>
        <a:p>
          <a:endParaRPr lang="en-US"/>
        </a:p>
      </dgm:t>
    </dgm:pt>
    <dgm:pt modelId="{2CC81779-641A-4E66-BEB6-4D46218AD56A}" type="sibTrans" cxnId="{36ACC729-2F65-45C5-8372-163F8DC17996}">
      <dgm:prSet/>
      <dgm:spPr/>
      <dgm:t>
        <a:bodyPr/>
        <a:lstStyle/>
        <a:p>
          <a:endParaRPr lang="en-US"/>
        </a:p>
      </dgm:t>
    </dgm:pt>
    <dgm:pt modelId="{5C8F533F-3B51-4106-A1CB-6085798486E1}">
      <dgm:prSet phldrT="[Texte]" custT="1"/>
      <dgm:spPr>
        <a:solidFill>
          <a:schemeClr val="accent3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fr-FR" sz="2000" dirty="0"/>
            <a:t>Analyser</a:t>
          </a:r>
          <a:endParaRPr lang="en-US" sz="2000" dirty="0"/>
        </a:p>
      </dgm:t>
    </dgm:pt>
    <dgm:pt modelId="{635C4249-7B0D-4ED8-A552-5A066EFDAB9B}" type="parTrans" cxnId="{1B63F0C6-3C7D-4278-A2B0-3A27C2A7993E}">
      <dgm:prSet/>
      <dgm:spPr/>
      <dgm:t>
        <a:bodyPr/>
        <a:lstStyle/>
        <a:p>
          <a:endParaRPr lang="en-US"/>
        </a:p>
      </dgm:t>
    </dgm:pt>
    <dgm:pt modelId="{A68E48F0-9B9D-4E5F-BFFD-49B81FD22D2A}" type="sibTrans" cxnId="{1B63F0C6-3C7D-4278-A2B0-3A27C2A7993E}">
      <dgm:prSet/>
      <dgm:spPr/>
      <dgm:t>
        <a:bodyPr/>
        <a:lstStyle/>
        <a:p>
          <a:endParaRPr lang="en-US"/>
        </a:p>
      </dgm:t>
    </dgm:pt>
    <dgm:pt modelId="{3D4061BE-5836-40E3-9583-7CA4544B39B1}">
      <dgm:prSet phldrT="[Texte]" custT="1"/>
      <dgm:spPr>
        <a:solidFill>
          <a:srgbClr val="000000">
            <a:alpha val="50000"/>
          </a:srgbClr>
        </a:solidFill>
      </dgm:spPr>
      <dgm:t>
        <a:bodyPr/>
        <a:lstStyle/>
        <a:p>
          <a:r>
            <a:rPr lang="fr-FR" sz="2000" dirty="0"/>
            <a:t>Se connecter</a:t>
          </a:r>
          <a:endParaRPr lang="en-US" sz="2000" dirty="0"/>
        </a:p>
      </dgm:t>
    </dgm:pt>
    <dgm:pt modelId="{86B1E2BF-041D-4F59-A18E-C4C5229F8795}" type="parTrans" cxnId="{7DAE60B5-8B13-4E41-8735-38CB127E4ED3}">
      <dgm:prSet/>
      <dgm:spPr/>
      <dgm:t>
        <a:bodyPr/>
        <a:lstStyle/>
        <a:p>
          <a:endParaRPr lang="en-US"/>
        </a:p>
      </dgm:t>
    </dgm:pt>
    <dgm:pt modelId="{AD8BC8DC-FDA9-4511-B4FA-04350863D8C0}" type="sibTrans" cxnId="{7DAE60B5-8B13-4E41-8735-38CB127E4ED3}">
      <dgm:prSet/>
      <dgm:spPr/>
      <dgm:t>
        <a:bodyPr/>
        <a:lstStyle/>
        <a:p>
          <a:endParaRPr lang="en-US"/>
        </a:p>
      </dgm:t>
    </dgm:pt>
    <dgm:pt modelId="{D7DDC99E-AE59-4C95-BD65-CEBAB66F90D2}">
      <dgm:prSet phldrT="[Texte]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fr-FR" dirty="0"/>
            <a:t>Transformer</a:t>
          </a:r>
          <a:endParaRPr lang="en-US" dirty="0"/>
        </a:p>
      </dgm:t>
    </dgm:pt>
    <dgm:pt modelId="{74EC6496-DE8C-4129-A3F3-064CFEE6651E}" type="parTrans" cxnId="{134446D7-7B56-4D94-840D-AB6C89E17304}">
      <dgm:prSet/>
      <dgm:spPr/>
      <dgm:t>
        <a:bodyPr/>
        <a:lstStyle/>
        <a:p>
          <a:endParaRPr lang="en-US"/>
        </a:p>
      </dgm:t>
    </dgm:pt>
    <dgm:pt modelId="{C916E3B0-522C-4E03-9C7F-09B71DB9DF80}" type="sibTrans" cxnId="{134446D7-7B56-4D94-840D-AB6C89E17304}">
      <dgm:prSet/>
      <dgm:spPr/>
      <dgm:t>
        <a:bodyPr/>
        <a:lstStyle/>
        <a:p>
          <a:endParaRPr lang="en-US"/>
        </a:p>
      </dgm:t>
    </dgm:pt>
    <dgm:pt modelId="{F5DA6161-BF54-41B3-BAB9-96EF06B05377}">
      <dgm:prSet phldrT="[Texte]" custT="1"/>
      <dgm:spPr>
        <a:solidFill>
          <a:srgbClr val="00B050">
            <a:alpha val="50000"/>
          </a:srgbClr>
        </a:solidFill>
      </dgm:spPr>
      <dgm:t>
        <a:bodyPr/>
        <a:lstStyle/>
        <a:p>
          <a:r>
            <a:rPr lang="fr-FR" sz="2000" dirty="0"/>
            <a:t>Visualiser</a:t>
          </a:r>
          <a:endParaRPr lang="en-US" sz="2000" dirty="0"/>
        </a:p>
      </dgm:t>
    </dgm:pt>
    <dgm:pt modelId="{6D609299-F2D5-4BDA-A769-4F20C7229E62}" type="sibTrans" cxnId="{5EEEEACE-C86D-4C97-949B-979F58F80FEE}">
      <dgm:prSet/>
      <dgm:spPr/>
      <dgm:t>
        <a:bodyPr/>
        <a:lstStyle/>
        <a:p>
          <a:endParaRPr lang="en-US"/>
        </a:p>
      </dgm:t>
    </dgm:pt>
    <dgm:pt modelId="{12502E0F-0570-421B-9796-ECBBF3F14019}" type="parTrans" cxnId="{5EEEEACE-C86D-4C97-949B-979F58F80FEE}">
      <dgm:prSet/>
      <dgm:spPr/>
      <dgm:t>
        <a:bodyPr/>
        <a:lstStyle/>
        <a:p>
          <a:endParaRPr lang="en-US"/>
        </a:p>
      </dgm:t>
    </dgm:pt>
    <dgm:pt modelId="{1C94E2EC-97CB-4E97-9EF8-AEB625EBAA54}">
      <dgm:prSet phldrT="[Texte]" custT="1"/>
      <dgm:spPr>
        <a:solidFill>
          <a:srgbClr val="FF66FF">
            <a:alpha val="50000"/>
          </a:srgbClr>
        </a:solidFill>
      </dgm:spPr>
      <dgm:t>
        <a:bodyPr/>
        <a:lstStyle/>
        <a:p>
          <a:r>
            <a:rPr lang="fr-FR" sz="2000" dirty="0"/>
            <a:t>Calculer</a:t>
          </a:r>
          <a:endParaRPr lang="en-US" sz="2000" dirty="0"/>
        </a:p>
      </dgm:t>
    </dgm:pt>
    <dgm:pt modelId="{277C071C-40CD-4322-9E09-0810310E2283}" type="parTrans" cxnId="{191EDB09-DDA3-47DA-8CA1-B98F6D472108}">
      <dgm:prSet/>
      <dgm:spPr/>
      <dgm:t>
        <a:bodyPr/>
        <a:lstStyle/>
        <a:p>
          <a:endParaRPr lang="en-US"/>
        </a:p>
      </dgm:t>
    </dgm:pt>
    <dgm:pt modelId="{1B80C826-00C1-4E0C-8D7B-3FCA5AD8F9C5}" type="sibTrans" cxnId="{191EDB09-DDA3-47DA-8CA1-B98F6D472108}">
      <dgm:prSet/>
      <dgm:spPr/>
      <dgm:t>
        <a:bodyPr/>
        <a:lstStyle/>
        <a:p>
          <a:endParaRPr lang="en-US"/>
        </a:p>
      </dgm:t>
    </dgm:pt>
    <dgm:pt modelId="{EE813F04-572B-457F-A2A8-7B7F4B6A0988}" type="pres">
      <dgm:prSet presAssocID="{7C17E2C6-BEEC-4FD5-AF64-6B07B52C48B8}" presName="composite" presStyleCnt="0">
        <dgm:presLayoutVars>
          <dgm:chMax val="1"/>
          <dgm:dir/>
          <dgm:resizeHandles val="exact"/>
        </dgm:presLayoutVars>
      </dgm:prSet>
      <dgm:spPr/>
    </dgm:pt>
    <dgm:pt modelId="{1AF215B2-0F08-41C7-A5CA-F3713BE1014F}" type="pres">
      <dgm:prSet presAssocID="{7C17E2C6-BEEC-4FD5-AF64-6B07B52C48B8}" presName="radial" presStyleCnt="0">
        <dgm:presLayoutVars>
          <dgm:animLvl val="ctr"/>
        </dgm:presLayoutVars>
      </dgm:prSet>
      <dgm:spPr/>
    </dgm:pt>
    <dgm:pt modelId="{22F89C92-DAD6-475E-94A4-AD06E4AE0514}" type="pres">
      <dgm:prSet presAssocID="{34FDB358-D91F-4FED-8BF6-2F255DB9BA0C}" presName="centerShape" presStyleLbl="vennNode1" presStyleIdx="0" presStyleCnt="7" custLinFactNeighborX="3367" custLinFactNeighborY="-1827"/>
      <dgm:spPr/>
    </dgm:pt>
    <dgm:pt modelId="{6670D608-E7E7-47BA-A784-B4ACF1397788}" type="pres">
      <dgm:prSet presAssocID="{1C94E2EC-97CB-4E97-9EF8-AEB625EBAA54}" presName="node" presStyleLbl="vennNode1" presStyleIdx="1" presStyleCnt="7" custScaleX="121102" custScaleY="110829">
        <dgm:presLayoutVars>
          <dgm:bulletEnabled val="1"/>
        </dgm:presLayoutVars>
      </dgm:prSet>
      <dgm:spPr/>
    </dgm:pt>
    <dgm:pt modelId="{3D4E9779-968B-4AD4-A602-FA00AF64688A}" type="pres">
      <dgm:prSet presAssocID="{F5DA6161-BF54-41B3-BAB9-96EF06B05377}" presName="node" presStyleLbl="vennNode1" presStyleIdx="2" presStyleCnt="7" custScaleX="125945" custScaleY="122051">
        <dgm:presLayoutVars>
          <dgm:bulletEnabled val="1"/>
        </dgm:presLayoutVars>
      </dgm:prSet>
      <dgm:spPr/>
    </dgm:pt>
    <dgm:pt modelId="{463A6E2D-60CC-49C2-B469-03C756F24D56}" type="pres">
      <dgm:prSet presAssocID="{6855B0AB-D898-40DA-BB69-D486BA16D784}" presName="node" presStyleLbl="vennNode1" presStyleIdx="3" presStyleCnt="7" custScaleX="125945" custScaleY="122051">
        <dgm:presLayoutVars>
          <dgm:bulletEnabled val="1"/>
        </dgm:presLayoutVars>
      </dgm:prSet>
      <dgm:spPr/>
    </dgm:pt>
    <dgm:pt modelId="{C1EA2A9C-B882-4232-AEA6-5378F56FDC0B}" type="pres">
      <dgm:prSet presAssocID="{5C8F533F-3B51-4106-A1CB-6085798486E1}" presName="node" presStyleLbl="vennNode1" presStyleIdx="4" presStyleCnt="7" custScaleX="129714" custScaleY="106897" custRadScaleRad="89955" custRadScaleInc="5971">
        <dgm:presLayoutVars>
          <dgm:bulletEnabled val="1"/>
        </dgm:presLayoutVars>
      </dgm:prSet>
      <dgm:spPr/>
    </dgm:pt>
    <dgm:pt modelId="{C332AC9B-0D4F-4949-9F5B-42F70B6E04DA}" type="pres">
      <dgm:prSet presAssocID="{3D4061BE-5836-40E3-9583-7CA4544B39B1}" presName="node" presStyleLbl="vennNode1" presStyleIdx="5" presStyleCnt="7" custScaleX="125945" custScaleY="122051">
        <dgm:presLayoutVars>
          <dgm:bulletEnabled val="1"/>
        </dgm:presLayoutVars>
      </dgm:prSet>
      <dgm:spPr/>
    </dgm:pt>
    <dgm:pt modelId="{DC7B4C1B-2BC5-4F62-8B31-878EA74A9414}" type="pres">
      <dgm:prSet presAssocID="{D7DDC99E-AE59-4C95-BD65-CEBAB66F90D2}" presName="node" presStyleLbl="vennNode1" presStyleIdx="6" presStyleCnt="7" custScaleX="158666" custScaleY="138359">
        <dgm:presLayoutVars>
          <dgm:bulletEnabled val="1"/>
        </dgm:presLayoutVars>
      </dgm:prSet>
      <dgm:spPr/>
    </dgm:pt>
  </dgm:ptLst>
  <dgm:cxnLst>
    <dgm:cxn modelId="{191EDB09-DDA3-47DA-8CA1-B98F6D472108}" srcId="{34FDB358-D91F-4FED-8BF6-2F255DB9BA0C}" destId="{1C94E2EC-97CB-4E97-9EF8-AEB625EBAA54}" srcOrd="0" destOrd="0" parTransId="{277C071C-40CD-4322-9E09-0810310E2283}" sibTransId="{1B80C826-00C1-4E0C-8D7B-3FCA5AD8F9C5}"/>
    <dgm:cxn modelId="{9A26130E-2E93-42F2-94BA-66F126C5FBAB}" type="presOf" srcId="{5C8F533F-3B51-4106-A1CB-6085798486E1}" destId="{C1EA2A9C-B882-4232-AEA6-5378F56FDC0B}" srcOrd="0" destOrd="0" presId="urn:microsoft.com/office/officeart/2005/8/layout/radial3"/>
    <dgm:cxn modelId="{445B5815-8F7C-44A0-9957-CEE17A27CF0F}" type="presOf" srcId="{D7DDC99E-AE59-4C95-BD65-CEBAB66F90D2}" destId="{DC7B4C1B-2BC5-4F62-8B31-878EA74A9414}" srcOrd="0" destOrd="0" presId="urn:microsoft.com/office/officeart/2005/8/layout/radial3"/>
    <dgm:cxn modelId="{36ACC729-2F65-45C5-8372-163F8DC17996}" srcId="{34FDB358-D91F-4FED-8BF6-2F255DB9BA0C}" destId="{6855B0AB-D898-40DA-BB69-D486BA16D784}" srcOrd="2" destOrd="0" parTransId="{9125A1D4-09CA-470A-9055-0F7F02E10433}" sibTransId="{2CC81779-641A-4E66-BEB6-4D46218AD56A}"/>
    <dgm:cxn modelId="{C858ED37-E67B-4CFA-BF0F-1E23BC225E08}" type="presOf" srcId="{3D4061BE-5836-40E3-9583-7CA4544B39B1}" destId="{C332AC9B-0D4F-4949-9F5B-42F70B6E04DA}" srcOrd="0" destOrd="0" presId="urn:microsoft.com/office/officeart/2005/8/layout/radial3"/>
    <dgm:cxn modelId="{FD19E23C-C721-42F1-A495-46218F5E13E2}" type="presOf" srcId="{F5DA6161-BF54-41B3-BAB9-96EF06B05377}" destId="{3D4E9779-968B-4AD4-A602-FA00AF64688A}" srcOrd="0" destOrd="0" presId="urn:microsoft.com/office/officeart/2005/8/layout/radial3"/>
    <dgm:cxn modelId="{9288794F-237E-4549-9F12-8B4581EFF394}" type="presOf" srcId="{7C17E2C6-BEEC-4FD5-AF64-6B07B52C48B8}" destId="{EE813F04-572B-457F-A2A8-7B7F4B6A0988}" srcOrd="0" destOrd="0" presId="urn:microsoft.com/office/officeart/2005/8/layout/radial3"/>
    <dgm:cxn modelId="{03D33796-240B-4A09-AE33-E105221519A1}" type="presOf" srcId="{34FDB358-D91F-4FED-8BF6-2F255DB9BA0C}" destId="{22F89C92-DAD6-475E-94A4-AD06E4AE0514}" srcOrd="0" destOrd="0" presId="urn:microsoft.com/office/officeart/2005/8/layout/radial3"/>
    <dgm:cxn modelId="{618B34A9-BD10-4A19-9B84-4FEBE197AD99}" srcId="{7C17E2C6-BEEC-4FD5-AF64-6B07B52C48B8}" destId="{34FDB358-D91F-4FED-8BF6-2F255DB9BA0C}" srcOrd="0" destOrd="0" parTransId="{8699192E-07D8-4237-A61C-1ED299021400}" sibTransId="{9E3707C4-8038-456B-84C4-9330FEEF9E9F}"/>
    <dgm:cxn modelId="{7DAE60B5-8B13-4E41-8735-38CB127E4ED3}" srcId="{34FDB358-D91F-4FED-8BF6-2F255DB9BA0C}" destId="{3D4061BE-5836-40E3-9583-7CA4544B39B1}" srcOrd="4" destOrd="0" parTransId="{86B1E2BF-041D-4F59-A18E-C4C5229F8795}" sibTransId="{AD8BC8DC-FDA9-4511-B4FA-04350863D8C0}"/>
    <dgm:cxn modelId="{1B63F0C6-3C7D-4278-A2B0-3A27C2A7993E}" srcId="{34FDB358-D91F-4FED-8BF6-2F255DB9BA0C}" destId="{5C8F533F-3B51-4106-A1CB-6085798486E1}" srcOrd="3" destOrd="0" parTransId="{635C4249-7B0D-4ED8-A552-5A066EFDAB9B}" sibTransId="{A68E48F0-9B9D-4E5F-BFFD-49B81FD22D2A}"/>
    <dgm:cxn modelId="{5EEEEACE-C86D-4C97-949B-979F58F80FEE}" srcId="{34FDB358-D91F-4FED-8BF6-2F255DB9BA0C}" destId="{F5DA6161-BF54-41B3-BAB9-96EF06B05377}" srcOrd="1" destOrd="0" parTransId="{12502E0F-0570-421B-9796-ECBBF3F14019}" sibTransId="{6D609299-F2D5-4BDA-A769-4F20C7229E62}"/>
    <dgm:cxn modelId="{134446D7-7B56-4D94-840D-AB6C89E17304}" srcId="{34FDB358-D91F-4FED-8BF6-2F255DB9BA0C}" destId="{D7DDC99E-AE59-4C95-BD65-CEBAB66F90D2}" srcOrd="5" destOrd="0" parTransId="{74EC6496-DE8C-4129-A3F3-064CFEE6651E}" sibTransId="{C916E3B0-522C-4E03-9C7F-09B71DB9DF80}"/>
    <dgm:cxn modelId="{025301E3-B090-4144-8088-AC0832C4737D}" type="presOf" srcId="{6855B0AB-D898-40DA-BB69-D486BA16D784}" destId="{463A6E2D-60CC-49C2-B469-03C756F24D56}" srcOrd="0" destOrd="0" presId="urn:microsoft.com/office/officeart/2005/8/layout/radial3"/>
    <dgm:cxn modelId="{938E9CF6-96A6-4B33-A061-39E26736ED97}" type="presOf" srcId="{1C94E2EC-97CB-4E97-9EF8-AEB625EBAA54}" destId="{6670D608-E7E7-47BA-A784-B4ACF1397788}" srcOrd="0" destOrd="0" presId="urn:microsoft.com/office/officeart/2005/8/layout/radial3"/>
    <dgm:cxn modelId="{5B932770-5761-4394-A396-BFC6F90766EE}" type="presParOf" srcId="{EE813F04-572B-457F-A2A8-7B7F4B6A0988}" destId="{1AF215B2-0F08-41C7-A5CA-F3713BE1014F}" srcOrd="0" destOrd="0" presId="urn:microsoft.com/office/officeart/2005/8/layout/radial3"/>
    <dgm:cxn modelId="{27B03EC0-3453-4A29-82A1-4ADC7D62D46C}" type="presParOf" srcId="{1AF215B2-0F08-41C7-A5CA-F3713BE1014F}" destId="{22F89C92-DAD6-475E-94A4-AD06E4AE0514}" srcOrd="0" destOrd="0" presId="urn:microsoft.com/office/officeart/2005/8/layout/radial3"/>
    <dgm:cxn modelId="{5ADD649D-F164-4168-BFA9-5F7D644239B6}" type="presParOf" srcId="{1AF215B2-0F08-41C7-A5CA-F3713BE1014F}" destId="{6670D608-E7E7-47BA-A784-B4ACF1397788}" srcOrd="1" destOrd="0" presId="urn:microsoft.com/office/officeart/2005/8/layout/radial3"/>
    <dgm:cxn modelId="{118DA851-C83E-4688-A1A5-BDA9822C4319}" type="presParOf" srcId="{1AF215B2-0F08-41C7-A5CA-F3713BE1014F}" destId="{3D4E9779-968B-4AD4-A602-FA00AF64688A}" srcOrd="2" destOrd="0" presId="urn:microsoft.com/office/officeart/2005/8/layout/radial3"/>
    <dgm:cxn modelId="{BC73305D-290A-4679-B0F8-B63A2595CEE8}" type="presParOf" srcId="{1AF215B2-0F08-41C7-A5CA-F3713BE1014F}" destId="{463A6E2D-60CC-49C2-B469-03C756F24D56}" srcOrd="3" destOrd="0" presId="urn:microsoft.com/office/officeart/2005/8/layout/radial3"/>
    <dgm:cxn modelId="{414BAC3E-B649-42B6-8EA2-714979FA3FF2}" type="presParOf" srcId="{1AF215B2-0F08-41C7-A5CA-F3713BE1014F}" destId="{C1EA2A9C-B882-4232-AEA6-5378F56FDC0B}" srcOrd="4" destOrd="0" presId="urn:microsoft.com/office/officeart/2005/8/layout/radial3"/>
    <dgm:cxn modelId="{4A7D75F7-13DF-4FA4-B7EB-CF9D44FA3C8A}" type="presParOf" srcId="{1AF215B2-0F08-41C7-A5CA-F3713BE1014F}" destId="{C332AC9B-0D4F-4949-9F5B-42F70B6E04DA}" srcOrd="5" destOrd="0" presId="urn:microsoft.com/office/officeart/2005/8/layout/radial3"/>
    <dgm:cxn modelId="{69F6D0C6-1A5C-4CB8-A30D-69B36EDE3A0E}" type="presParOf" srcId="{1AF215B2-0F08-41C7-A5CA-F3713BE1014F}" destId="{DC7B4C1B-2BC5-4F62-8B31-878EA74A9414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E20118-8280-4EFB-BC44-29A259A631AC}" type="doc">
      <dgm:prSet loTypeId="urn:microsoft.com/office/officeart/2005/8/layout/cycle5" loCatId="cycle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08C7177-07AA-44D9-BD31-DD53A4383924}">
      <dgm:prSet phldrT="[Texte]" custT="1"/>
      <dgm:spPr/>
      <dgm:t>
        <a:bodyPr/>
        <a:lstStyle/>
        <a:p>
          <a:r>
            <a:rPr lang="fr-FR" sz="1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3-</a:t>
          </a:r>
        </a:p>
        <a:p>
          <a:r>
            <a:rPr lang="fr-FR" sz="1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Création de </a:t>
          </a:r>
          <a:r>
            <a:rPr lang="fr-FR" sz="14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mesures</a:t>
          </a:r>
        </a:p>
      </dgm:t>
    </dgm:pt>
    <dgm:pt modelId="{958D0628-DCCB-4483-8AE9-10C2A6E109E3}" type="parTrans" cxnId="{BC62E5B7-EB1E-4CC9-B3C4-A4B11692E21E}">
      <dgm:prSet/>
      <dgm:spPr/>
      <dgm:t>
        <a:bodyPr/>
        <a:lstStyle/>
        <a:p>
          <a:endParaRPr lang="fr-FR" sz="1100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074B8EBC-A0FE-4A54-98CC-6C1B860A77F9}" type="sibTrans" cxnId="{BC62E5B7-EB1E-4CC9-B3C4-A4B11692E21E}">
      <dgm:prSet/>
      <dgm:spPr>
        <a:ln>
          <a:solidFill>
            <a:schemeClr val="tx1"/>
          </a:solidFill>
        </a:ln>
      </dgm:spPr>
      <dgm:t>
        <a:bodyPr/>
        <a:lstStyle/>
        <a:p>
          <a:endParaRPr lang="fr-FR" sz="1100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C515AB6-355E-454C-92B0-9E70BC55CD43}">
      <dgm:prSet phldrT="[Texte]" custT="1"/>
      <dgm:spPr/>
      <dgm:t>
        <a:bodyPr/>
        <a:lstStyle/>
        <a:p>
          <a:r>
            <a:rPr lang="fr-FR" sz="1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4-</a:t>
          </a:r>
        </a:p>
        <a:p>
          <a:r>
            <a:rPr lang="fr-FR" sz="14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Visualisations</a:t>
          </a:r>
          <a:r>
            <a:rPr lang="fr-FR" sz="1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 dynamiques</a:t>
          </a:r>
        </a:p>
      </dgm:t>
    </dgm:pt>
    <dgm:pt modelId="{04109D08-D930-4BD4-A60C-51E8E09B42CE}" type="parTrans" cxnId="{66FEA5CC-A0A9-4561-B87E-583C982A868A}">
      <dgm:prSet/>
      <dgm:spPr/>
      <dgm:t>
        <a:bodyPr/>
        <a:lstStyle/>
        <a:p>
          <a:endParaRPr lang="fr-FR" sz="1100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0FF74126-DE97-4532-A3CF-F4135E4A0819}" type="sibTrans" cxnId="{66FEA5CC-A0A9-4561-B87E-583C982A868A}">
      <dgm:prSet/>
      <dgm:spPr>
        <a:ln>
          <a:solidFill>
            <a:schemeClr val="tx1"/>
          </a:solidFill>
        </a:ln>
      </dgm:spPr>
      <dgm:t>
        <a:bodyPr/>
        <a:lstStyle/>
        <a:p>
          <a:endParaRPr lang="fr-FR" sz="1100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1064746-B40F-4EC5-8D3E-40E4F9FA575A}">
      <dgm:prSet phldrT="[Texte]" custT="1"/>
      <dgm:spPr/>
      <dgm:t>
        <a:bodyPr/>
        <a:lstStyle/>
        <a:p>
          <a:r>
            <a:rPr lang="fr-FR" sz="1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2-</a:t>
          </a:r>
          <a:r>
            <a:rPr lang="fr-FR" sz="14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Gestion </a:t>
          </a:r>
          <a:r>
            <a:rPr lang="fr-FR" sz="1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des données</a:t>
          </a:r>
        </a:p>
      </dgm:t>
    </dgm:pt>
    <dgm:pt modelId="{1D464D7C-BC19-4D88-918E-2A96520D088E}" type="parTrans" cxnId="{96452228-2F71-4F66-892C-4C4CC65E91F4}">
      <dgm:prSet/>
      <dgm:spPr/>
      <dgm:t>
        <a:bodyPr/>
        <a:lstStyle/>
        <a:p>
          <a:endParaRPr lang="fr-FR" sz="1100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ED4AFBA3-0B4A-431A-B306-B6C7D381CC1B}" type="sibTrans" cxnId="{96452228-2F71-4F66-892C-4C4CC65E91F4}">
      <dgm:prSet/>
      <dgm:spPr>
        <a:ln>
          <a:solidFill>
            <a:schemeClr val="tx1"/>
          </a:solidFill>
        </a:ln>
      </dgm:spPr>
      <dgm:t>
        <a:bodyPr/>
        <a:lstStyle/>
        <a:p>
          <a:endParaRPr lang="fr-FR" sz="1100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18DEA858-1007-42A7-A397-57DAD995D9E1}">
      <dgm:prSet phldrT="[Texte]" custT="1"/>
      <dgm:spPr/>
      <dgm:t>
        <a:bodyPr/>
        <a:lstStyle/>
        <a:p>
          <a:r>
            <a:rPr lang="fr-FR" sz="1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5-</a:t>
          </a:r>
        </a:p>
        <a:p>
          <a:r>
            <a:rPr lang="fr-FR" sz="14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</a:t>
          </a:r>
          <a:r>
            <a:rPr lang="fr-FR" sz="1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 de la solution</a:t>
          </a:r>
        </a:p>
      </dgm:t>
    </dgm:pt>
    <dgm:pt modelId="{810C9DBC-6439-4981-A48B-112D7B67AC52}" type="parTrans" cxnId="{40CDE45C-A2D8-4E1F-9B9B-E32BA8545292}">
      <dgm:prSet/>
      <dgm:spPr/>
      <dgm:t>
        <a:bodyPr/>
        <a:lstStyle/>
        <a:p>
          <a:endParaRPr lang="fr-FR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4577EDCD-BC15-436F-A11A-96C4C5719962}" type="sibTrans" cxnId="{40CDE45C-A2D8-4E1F-9B9B-E32BA8545292}">
      <dgm:prSet/>
      <dgm:spPr>
        <a:ln>
          <a:solidFill>
            <a:schemeClr val="tx1"/>
          </a:solidFill>
        </a:ln>
      </dgm:spPr>
      <dgm:t>
        <a:bodyPr/>
        <a:lstStyle/>
        <a:p>
          <a:endParaRPr lang="fr-FR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6A80EEE9-47FC-4059-AB92-1322AA8C505C}">
      <dgm:prSet phldrT="[Texte]" custT="1"/>
      <dgm:spPr/>
      <dgm:t>
        <a:bodyPr/>
        <a:lstStyle/>
        <a:p>
          <a:r>
            <a:rPr lang="fr-FR" sz="14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Mise à jour </a:t>
          </a:r>
          <a:r>
            <a:rPr lang="fr-FR" sz="1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des données et des informations</a:t>
          </a:r>
        </a:p>
      </dgm:t>
    </dgm:pt>
    <dgm:pt modelId="{AE88AF11-2A18-4B36-AD57-F4AE6DC27A31}" type="parTrans" cxnId="{46EC3F92-8197-43FB-A0DE-E13A22AB6BF2}">
      <dgm:prSet/>
      <dgm:spPr/>
      <dgm:t>
        <a:bodyPr/>
        <a:lstStyle/>
        <a:p>
          <a:endParaRPr lang="fr-FR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0095040-AAB5-4FC1-A1BF-F47DCB339ACC}" type="sibTrans" cxnId="{46EC3F92-8197-43FB-A0DE-E13A22AB6BF2}">
      <dgm:prSet/>
      <dgm:spPr>
        <a:ln>
          <a:solidFill>
            <a:schemeClr val="tx1"/>
          </a:solidFill>
        </a:ln>
      </dgm:spPr>
      <dgm:t>
        <a:bodyPr/>
        <a:lstStyle/>
        <a:p>
          <a:endParaRPr lang="fr-FR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7A21431-3138-4DD2-9CB6-C4D3EB339A9B}">
      <dgm:prSet phldrT="[Texte]" custT="1"/>
      <dgm:spPr/>
      <dgm:t>
        <a:bodyPr/>
        <a:lstStyle/>
        <a:p>
          <a:r>
            <a:rPr lang="fr-FR" sz="14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1-Connexion aux </a:t>
          </a:r>
          <a:r>
            <a:rPr lang="fr-FR" sz="1400" b="1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données</a:t>
          </a:r>
        </a:p>
      </dgm:t>
    </dgm:pt>
    <dgm:pt modelId="{CAF8142B-AE40-4426-9A37-092EF46E25AE}" type="parTrans" cxnId="{B04DF19E-38D2-44C5-8A8B-D02ED227268D}">
      <dgm:prSet/>
      <dgm:spPr/>
      <dgm:t>
        <a:bodyPr/>
        <a:lstStyle/>
        <a:p>
          <a:endParaRPr lang="fr-FR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21EFFB5F-5C33-46E9-AE9F-1820B9565CB4}" type="sibTrans" cxnId="{B04DF19E-38D2-44C5-8A8B-D02ED227268D}">
      <dgm:prSet/>
      <dgm:spPr>
        <a:ln>
          <a:solidFill>
            <a:schemeClr val="tx1"/>
          </a:solidFill>
        </a:ln>
      </dgm:spPr>
      <dgm:t>
        <a:bodyPr/>
        <a:lstStyle/>
        <a:p>
          <a:endParaRPr lang="fr-FR">
            <a:solidFill>
              <a:schemeClr val="tx1"/>
            </a:solidFill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24BCD99-E8B2-41C1-8BCC-EEE221D7FD71}" type="pres">
      <dgm:prSet presAssocID="{B8E20118-8280-4EFB-BC44-29A259A631AC}" presName="cycle" presStyleCnt="0">
        <dgm:presLayoutVars>
          <dgm:dir/>
          <dgm:resizeHandles val="exact"/>
        </dgm:presLayoutVars>
      </dgm:prSet>
      <dgm:spPr/>
    </dgm:pt>
    <dgm:pt modelId="{F7AB3218-FFCE-4F6A-8DC9-4A27CA869106}" type="pres">
      <dgm:prSet presAssocID="{B08C7177-07AA-44D9-BD31-DD53A4383924}" presName="node" presStyleLbl="node1" presStyleIdx="0" presStyleCnt="6">
        <dgm:presLayoutVars>
          <dgm:bulletEnabled val="1"/>
        </dgm:presLayoutVars>
      </dgm:prSet>
      <dgm:spPr/>
    </dgm:pt>
    <dgm:pt modelId="{B9CB0951-7CC8-4B29-9F86-8F1066F3D524}" type="pres">
      <dgm:prSet presAssocID="{B08C7177-07AA-44D9-BD31-DD53A4383924}" presName="spNode" presStyleCnt="0"/>
      <dgm:spPr/>
    </dgm:pt>
    <dgm:pt modelId="{992E1ED0-F651-4F13-842F-89155253D8AA}" type="pres">
      <dgm:prSet presAssocID="{074B8EBC-A0FE-4A54-98CC-6C1B860A77F9}" presName="sibTrans" presStyleLbl="sibTrans1D1" presStyleIdx="0" presStyleCnt="6"/>
      <dgm:spPr/>
    </dgm:pt>
    <dgm:pt modelId="{150A2838-C73A-4FCE-A785-4D66363144A3}" type="pres">
      <dgm:prSet presAssocID="{AC515AB6-355E-454C-92B0-9E70BC55CD43}" presName="node" presStyleLbl="node1" presStyleIdx="1" presStyleCnt="6" custScaleX="109915">
        <dgm:presLayoutVars>
          <dgm:bulletEnabled val="1"/>
        </dgm:presLayoutVars>
      </dgm:prSet>
      <dgm:spPr/>
    </dgm:pt>
    <dgm:pt modelId="{6C97D718-D9A8-42AD-9B0D-9740DB6E7530}" type="pres">
      <dgm:prSet presAssocID="{AC515AB6-355E-454C-92B0-9E70BC55CD43}" presName="spNode" presStyleCnt="0"/>
      <dgm:spPr/>
    </dgm:pt>
    <dgm:pt modelId="{8F8103D1-E8FF-4C0E-92B8-3E8DFD5787FC}" type="pres">
      <dgm:prSet presAssocID="{0FF74126-DE97-4532-A3CF-F4135E4A0819}" presName="sibTrans" presStyleLbl="sibTrans1D1" presStyleIdx="1" presStyleCnt="6"/>
      <dgm:spPr/>
    </dgm:pt>
    <dgm:pt modelId="{D4D844ED-F793-4090-94B8-4AC474306F0F}" type="pres">
      <dgm:prSet presAssocID="{18DEA858-1007-42A7-A397-57DAD995D9E1}" presName="node" presStyleLbl="node1" presStyleIdx="2" presStyleCnt="6">
        <dgm:presLayoutVars>
          <dgm:bulletEnabled val="1"/>
        </dgm:presLayoutVars>
      </dgm:prSet>
      <dgm:spPr/>
    </dgm:pt>
    <dgm:pt modelId="{A5D29F9F-B4C7-4AEA-A5A1-E4C06C88BD10}" type="pres">
      <dgm:prSet presAssocID="{18DEA858-1007-42A7-A397-57DAD995D9E1}" presName="spNode" presStyleCnt="0"/>
      <dgm:spPr/>
    </dgm:pt>
    <dgm:pt modelId="{C08478C1-1429-4BA0-8CE0-E634434B2C6E}" type="pres">
      <dgm:prSet presAssocID="{4577EDCD-BC15-436F-A11A-96C4C5719962}" presName="sibTrans" presStyleLbl="sibTrans1D1" presStyleIdx="2" presStyleCnt="6"/>
      <dgm:spPr/>
    </dgm:pt>
    <dgm:pt modelId="{3CC1F2B5-D5DB-4612-8AFE-AA02048BCF39}" type="pres">
      <dgm:prSet presAssocID="{6A80EEE9-47FC-4059-AB92-1322AA8C505C}" presName="node" presStyleLbl="node1" presStyleIdx="3" presStyleCnt="6" custScaleX="144561" custScaleY="129512">
        <dgm:presLayoutVars>
          <dgm:bulletEnabled val="1"/>
        </dgm:presLayoutVars>
      </dgm:prSet>
      <dgm:spPr/>
    </dgm:pt>
    <dgm:pt modelId="{6A71D0C3-825B-460A-AB1E-EBCBD991CECE}" type="pres">
      <dgm:prSet presAssocID="{6A80EEE9-47FC-4059-AB92-1322AA8C505C}" presName="spNode" presStyleCnt="0"/>
      <dgm:spPr/>
    </dgm:pt>
    <dgm:pt modelId="{D73242DA-D5A0-47EB-AE92-B41CD41F75FD}" type="pres">
      <dgm:prSet presAssocID="{A0095040-AAB5-4FC1-A1BF-F47DCB339ACC}" presName="sibTrans" presStyleLbl="sibTrans1D1" presStyleIdx="3" presStyleCnt="6"/>
      <dgm:spPr/>
    </dgm:pt>
    <dgm:pt modelId="{7659B648-BBC1-44C0-A652-D59A19D530DD}" type="pres">
      <dgm:prSet presAssocID="{A7A21431-3138-4DD2-9CB6-C4D3EB339A9B}" presName="node" presStyleLbl="node1" presStyleIdx="4" presStyleCnt="6" custRadScaleRad="104236" custRadScaleInc="39017">
        <dgm:presLayoutVars>
          <dgm:bulletEnabled val="1"/>
        </dgm:presLayoutVars>
      </dgm:prSet>
      <dgm:spPr/>
    </dgm:pt>
    <dgm:pt modelId="{1628999E-227B-48DD-AD67-866D9AF07888}" type="pres">
      <dgm:prSet presAssocID="{A7A21431-3138-4DD2-9CB6-C4D3EB339A9B}" presName="spNode" presStyleCnt="0"/>
      <dgm:spPr/>
    </dgm:pt>
    <dgm:pt modelId="{25CA75C0-DF4B-48CB-B5BD-8D1620511F8C}" type="pres">
      <dgm:prSet presAssocID="{21EFFB5F-5C33-46E9-AE9F-1820B9565CB4}" presName="sibTrans" presStyleLbl="sibTrans1D1" presStyleIdx="4" presStyleCnt="6"/>
      <dgm:spPr/>
    </dgm:pt>
    <dgm:pt modelId="{ACC325AE-F2F4-4192-A5C4-21BC72D3D07C}" type="pres">
      <dgm:prSet presAssocID="{91064746-B40F-4EC5-8D3E-40E4F9FA575A}" presName="node" presStyleLbl="node1" presStyleIdx="5" presStyleCnt="6">
        <dgm:presLayoutVars>
          <dgm:bulletEnabled val="1"/>
        </dgm:presLayoutVars>
      </dgm:prSet>
      <dgm:spPr/>
    </dgm:pt>
    <dgm:pt modelId="{0829748D-F7D2-4F73-9B16-98CBF22E77E5}" type="pres">
      <dgm:prSet presAssocID="{91064746-B40F-4EC5-8D3E-40E4F9FA575A}" presName="spNode" presStyleCnt="0"/>
      <dgm:spPr/>
    </dgm:pt>
    <dgm:pt modelId="{65AE70A5-E857-4804-BC60-21A2EF59A1F9}" type="pres">
      <dgm:prSet presAssocID="{ED4AFBA3-0B4A-431A-B306-B6C7D381CC1B}" presName="sibTrans" presStyleLbl="sibTrans1D1" presStyleIdx="5" presStyleCnt="6"/>
      <dgm:spPr/>
    </dgm:pt>
  </dgm:ptLst>
  <dgm:cxnLst>
    <dgm:cxn modelId="{D505491C-A952-42AA-BB59-699925DC2695}" type="presOf" srcId="{A7A21431-3138-4DD2-9CB6-C4D3EB339A9B}" destId="{7659B648-BBC1-44C0-A652-D59A19D530DD}" srcOrd="0" destOrd="0" presId="urn:microsoft.com/office/officeart/2005/8/layout/cycle5"/>
    <dgm:cxn modelId="{88C9591F-0CB4-4CAE-9B12-7760174C47F0}" type="presOf" srcId="{6A80EEE9-47FC-4059-AB92-1322AA8C505C}" destId="{3CC1F2B5-D5DB-4612-8AFE-AA02048BCF39}" srcOrd="0" destOrd="0" presId="urn:microsoft.com/office/officeart/2005/8/layout/cycle5"/>
    <dgm:cxn modelId="{81141128-7DEC-429B-87D5-939BD8FC1ADB}" type="presOf" srcId="{0FF74126-DE97-4532-A3CF-F4135E4A0819}" destId="{8F8103D1-E8FF-4C0E-92B8-3E8DFD5787FC}" srcOrd="0" destOrd="0" presId="urn:microsoft.com/office/officeart/2005/8/layout/cycle5"/>
    <dgm:cxn modelId="{96452228-2F71-4F66-892C-4C4CC65E91F4}" srcId="{B8E20118-8280-4EFB-BC44-29A259A631AC}" destId="{91064746-B40F-4EC5-8D3E-40E4F9FA575A}" srcOrd="5" destOrd="0" parTransId="{1D464D7C-BC19-4D88-918E-2A96520D088E}" sibTransId="{ED4AFBA3-0B4A-431A-B306-B6C7D381CC1B}"/>
    <dgm:cxn modelId="{0D8BC138-675D-4DAE-AC2E-1032F64A22C1}" type="presOf" srcId="{B08C7177-07AA-44D9-BD31-DD53A4383924}" destId="{F7AB3218-FFCE-4F6A-8DC9-4A27CA869106}" srcOrd="0" destOrd="0" presId="urn:microsoft.com/office/officeart/2005/8/layout/cycle5"/>
    <dgm:cxn modelId="{7AF1A53D-A497-43B2-9B7E-6BCC2EFD5C7F}" type="presOf" srcId="{91064746-B40F-4EC5-8D3E-40E4F9FA575A}" destId="{ACC325AE-F2F4-4192-A5C4-21BC72D3D07C}" srcOrd="0" destOrd="0" presId="urn:microsoft.com/office/officeart/2005/8/layout/cycle5"/>
    <dgm:cxn modelId="{40CDE45C-A2D8-4E1F-9B9B-E32BA8545292}" srcId="{B8E20118-8280-4EFB-BC44-29A259A631AC}" destId="{18DEA858-1007-42A7-A397-57DAD995D9E1}" srcOrd="2" destOrd="0" parTransId="{810C9DBC-6439-4981-A48B-112D7B67AC52}" sibTransId="{4577EDCD-BC15-436F-A11A-96C4C5719962}"/>
    <dgm:cxn modelId="{E3A7295E-3335-4FDE-A021-0069617951D9}" type="presOf" srcId="{AC515AB6-355E-454C-92B0-9E70BC55CD43}" destId="{150A2838-C73A-4FCE-A785-4D66363144A3}" srcOrd="0" destOrd="0" presId="urn:microsoft.com/office/officeart/2005/8/layout/cycle5"/>
    <dgm:cxn modelId="{2378B360-219C-4005-B58B-0BF731A82EC4}" type="presOf" srcId="{B8E20118-8280-4EFB-BC44-29A259A631AC}" destId="{C24BCD99-E8B2-41C1-8BCC-EEE221D7FD71}" srcOrd="0" destOrd="0" presId="urn:microsoft.com/office/officeart/2005/8/layout/cycle5"/>
    <dgm:cxn modelId="{5FEDD442-9EFA-44FB-B1CC-467E94EFB906}" type="presOf" srcId="{4577EDCD-BC15-436F-A11A-96C4C5719962}" destId="{C08478C1-1429-4BA0-8CE0-E634434B2C6E}" srcOrd="0" destOrd="0" presId="urn:microsoft.com/office/officeart/2005/8/layout/cycle5"/>
    <dgm:cxn modelId="{78C2B973-D1A1-4BDE-844F-9ED53B6F607C}" type="presOf" srcId="{ED4AFBA3-0B4A-431A-B306-B6C7D381CC1B}" destId="{65AE70A5-E857-4804-BC60-21A2EF59A1F9}" srcOrd="0" destOrd="0" presId="urn:microsoft.com/office/officeart/2005/8/layout/cycle5"/>
    <dgm:cxn modelId="{BEB94356-D5E5-4720-A84D-9F615038643F}" type="presOf" srcId="{21EFFB5F-5C33-46E9-AE9F-1820B9565CB4}" destId="{25CA75C0-DF4B-48CB-B5BD-8D1620511F8C}" srcOrd="0" destOrd="0" presId="urn:microsoft.com/office/officeart/2005/8/layout/cycle5"/>
    <dgm:cxn modelId="{46EC3F92-8197-43FB-A0DE-E13A22AB6BF2}" srcId="{B8E20118-8280-4EFB-BC44-29A259A631AC}" destId="{6A80EEE9-47FC-4059-AB92-1322AA8C505C}" srcOrd="3" destOrd="0" parTransId="{AE88AF11-2A18-4B36-AD57-F4AE6DC27A31}" sibTransId="{A0095040-AAB5-4FC1-A1BF-F47DCB339ACC}"/>
    <dgm:cxn modelId="{B04DF19E-38D2-44C5-8A8B-D02ED227268D}" srcId="{B8E20118-8280-4EFB-BC44-29A259A631AC}" destId="{A7A21431-3138-4DD2-9CB6-C4D3EB339A9B}" srcOrd="4" destOrd="0" parTransId="{CAF8142B-AE40-4426-9A37-092EF46E25AE}" sibTransId="{21EFFB5F-5C33-46E9-AE9F-1820B9565CB4}"/>
    <dgm:cxn modelId="{BC62E5B7-EB1E-4CC9-B3C4-A4B11692E21E}" srcId="{B8E20118-8280-4EFB-BC44-29A259A631AC}" destId="{B08C7177-07AA-44D9-BD31-DD53A4383924}" srcOrd="0" destOrd="0" parTransId="{958D0628-DCCB-4483-8AE9-10C2A6E109E3}" sibTransId="{074B8EBC-A0FE-4A54-98CC-6C1B860A77F9}"/>
    <dgm:cxn modelId="{EAF0B5C3-E955-4C8E-BBB9-7D168DF9F724}" type="presOf" srcId="{074B8EBC-A0FE-4A54-98CC-6C1B860A77F9}" destId="{992E1ED0-F651-4F13-842F-89155253D8AA}" srcOrd="0" destOrd="0" presId="urn:microsoft.com/office/officeart/2005/8/layout/cycle5"/>
    <dgm:cxn modelId="{0EA7FCC7-8D66-4419-8B15-6935ED69D09F}" type="presOf" srcId="{18DEA858-1007-42A7-A397-57DAD995D9E1}" destId="{D4D844ED-F793-4090-94B8-4AC474306F0F}" srcOrd="0" destOrd="0" presId="urn:microsoft.com/office/officeart/2005/8/layout/cycle5"/>
    <dgm:cxn modelId="{66FEA5CC-A0A9-4561-B87E-583C982A868A}" srcId="{B8E20118-8280-4EFB-BC44-29A259A631AC}" destId="{AC515AB6-355E-454C-92B0-9E70BC55CD43}" srcOrd="1" destOrd="0" parTransId="{04109D08-D930-4BD4-A60C-51E8E09B42CE}" sibTransId="{0FF74126-DE97-4532-A3CF-F4135E4A0819}"/>
    <dgm:cxn modelId="{4EE452DA-167B-47A7-919B-DA4B3D131651}" type="presOf" srcId="{A0095040-AAB5-4FC1-A1BF-F47DCB339ACC}" destId="{D73242DA-D5A0-47EB-AE92-B41CD41F75FD}" srcOrd="0" destOrd="0" presId="urn:microsoft.com/office/officeart/2005/8/layout/cycle5"/>
    <dgm:cxn modelId="{9EF9BF32-A51E-4767-8541-3056A5986756}" type="presParOf" srcId="{C24BCD99-E8B2-41C1-8BCC-EEE221D7FD71}" destId="{F7AB3218-FFCE-4F6A-8DC9-4A27CA869106}" srcOrd="0" destOrd="0" presId="urn:microsoft.com/office/officeart/2005/8/layout/cycle5"/>
    <dgm:cxn modelId="{6BD8EDC1-6D03-4F17-B18F-3AB951E8DE3B}" type="presParOf" srcId="{C24BCD99-E8B2-41C1-8BCC-EEE221D7FD71}" destId="{B9CB0951-7CC8-4B29-9F86-8F1066F3D524}" srcOrd="1" destOrd="0" presId="urn:microsoft.com/office/officeart/2005/8/layout/cycle5"/>
    <dgm:cxn modelId="{9CF1998F-F0D4-400A-BFEA-7D7D0D924C96}" type="presParOf" srcId="{C24BCD99-E8B2-41C1-8BCC-EEE221D7FD71}" destId="{992E1ED0-F651-4F13-842F-89155253D8AA}" srcOrd="2" destOrd="0" presId="urn:microsoft.com/office/officeart/2005/8/layout/cycle5"/>
    <dgm:cxn modelId="{030CA5F5-E24A-4E28-8B7A-117BA7A56DDC}" type="presParOf" srcId="{C24BCD99-E8B2-41C1-8BCC-EEE221D7FD71}" destId="{150A2838-C73A-4FCE-A785-4D66363144A3}" srcOrd="3" destOrd="0" presId="urn:microsoft.com/office/officeart/2005/8/layout/cycle5"/>
    <dgm:cxn modelId="{133EEAE0-F58F-4495-AF32-69CDD2EE59F0}" type="presParOf" srcId="{C24BCD99-E8B2-41C1-8BCC-EEE221D7FD71}" destId="{6C97D718-D9A8-42AD-9B0D-9740DB6E7530}" srcOrd="4" destOrd="0" presId="urn:microsoft.com/office/officeart/2005/8/layout/cycle5"/>
    <dgm:cxn modelId="{CF561F1D-319B-4984-852F-07D5945C2FC8}" type="presParOf" srcId="{C24BCD99-E8B2-41C1-8BCC-EEE221D7FD71}" destId="{8F8103D1-E8FF-4C0E-92B8-3E8DFD5787FC}" srcOrd="5" destOrd="0" presId="urn:microsoft.com/office/officeart/2005/8/layout/cycle5"/>
    <dgm:cxn modelId="{A6AD1595-5169-46E6-A006-893CB47A4D79}" type="presParOf" srcId="{C24BCD99-E8B2-41C1-8BCC-EEE221D7FD71}" destId="{D4D844ED-F793-4090-94B8-4AC474306F0F}" srcOrd="6" destOrd="0" presId="urn:microsoft.com/office/officeart/2005/8/layout/cycle5"/>
    <dgm:cxn modelId="{F4C61D6C-CF0E-423C-8868-13294CC09881}" type="presParOf" srcId="{C24BCD99-E8B2-41C1-8BCC-EEE221D7FD71}" destId="{A5D29F9F-B4C7-4AEA-A5A1-E4C06C88BD10}" srcOrd="7" destOrd="0" presId="urn:microsoft.com/office/officeart/2005/8/layout/cycle5"/>
    <dgm:cxn modelId="{94429668-384D-4A16-A655-14E305F9A04D}" type="presParOf" srcId="{C24BCD99-E8B2-41C1-8BCC-EEE221D7FD71}" destId="{C08478C1-1429-4BA0-8CE0-E634434B2C6E}" srcOrd="8" destOrd="0" presId="urn:microsoft.com/office/officeart/2005/8/layout/cycle5"/>
    <dgm:cxn modelId="{53689425-9675-4DFD-AD45-1D5F255E113C}" type="presParOf" srcId="{C24BCD99-E8B2-41C1-8BCC-EEE221D7FD71}" destId="{3CC1F2B5-D5DB-4612-8AFE-AA02048BCF39}" srcOrd="9" destOrd="0" presId="urn:microsoft.com/office/officeart/2005/8/layout/cycle5"/>
    <dgm:cxn modelId="{6BAB4E22-7369-48C6-BEA7-B66C2F46F801}" type="presParOf" srcId="{C24BCD99-E8B2-41C1-8BCC-EEE221D7FD71}" destId="{6A71D0C3-825B-460A-AB1E-EBCBD991CECE}" srcOrd="10" destOrd="0" presId="urn:microsoft.com/office/officeart/2005/8/layout/cycle5"/>
    <dgm:cxn modelId="{4A248DB2-9467-45A2-A8B4-49090EF7A2D1}" type="presParOf" srcId="{C24BCD99-E8B2-41C1-8BCC-EEE221D7FD71}" destId="{D73242DA-D5A0-47EB-AE92-B41CD41F75FD}" srcOrd="11" destOrd="0" presId="urn:microsoft.com/office/officeart/2005/8/layout/cycle5"/>
    <dgm:cxn modelId="{76BEF442-4201-4C1E-A17F-6D307CA8BDA6}" type="presParOf" srcId="{C24BCD99-E8B2-41C1-8BCC-EEE221D7FD71}" destId="{7659B648-BBC1-44C0-A652-D59A19D530DD}" srcOrd="12" destOrd="0" presId="urn:microsoft.com/office/officeart/2005/8/layout/cycle5"/>
    <dgm:cxn modelId="{5D35C35A-8BD1-43BA-8044-883A55334F8D}" type="presParOf" srcId="{C24BCD99-E8B2-41C1-8BCC-EEE221D7FD71}" destId="{1628999E-227B-48DD-AD67-866D9AF07888}" srcOrd="13" destOrd="0" presId="urn:microsoft.com/office/officeart/2005/8/layout/cycle5"/>
    <dgm:cxn modelId="{6AFA2A7B-A315-44C3-B9C3-561152F93599}" type="presParOf" srcId="{C24BCD99-E8B2-41C1-8BCC-EEE221D7FD71}" destId="{25CA75C0-DF4B-48CB-B5BD-8D1620511F8C}" srcOrd="14" destOrd="0" presId="urn:microsoft.com/office/officeart/2005/8/layout/cycle5"/>
    <dgm:cxn modelId="{052787D0-07C5-490A-84E7-94B1B8B2C4BD}" type="presParOf" srcId="{C24BCD99-E8B2-41C1-8BCC-EEE221D7FD71}" destId="{ACC325AE-F2F4-4192-A5C4-21BC72D3D07C}" srcOrd="15" destOrd="0" presId="urn:microsoft.com/office/officeart/2005/8/layout/cycle5"/>
    <dgm:cxn modelId="{6707D122-33BD-44A0-9644-9B7B519E76B5}" type="presParOf" srcId="{C24BCD99-E8B2-41C1-8BCC-EEE221D7FD71}" destId="{0829748D-F7D2-4F73-9B16-98CBF22E77E5}" srcOrd="16" destOrd="0" presId="urn:microsoft.com/office/officeart/2005/8/layout/cycle5"/>
    <dgm:cxn modelId="{2D505536-8517-4904-92E8-D1115A8A541F}" type="presParOf" srcId="{C24BCD99-E8B2-41C1-8BCC-EEE221D7FD71}" destId="{65AE70A5-E857-4804-BC60-21A2EF59A1F9}" srcOrd="17" destOrd="0" presId="urn:microsoft.com/office/officeart/2005/8/layout/cycle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385D95-EC35-4641-A33A-FEF99715930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12E1CA5-0BFD-4C57-A7D6-E2C879A1BDAD}">
      <dgm:prSet phldrT="[Texte]" custT="1"/>
      <dgm:spPr>
        <a:solidFill>
          <a:schemeClr val="bg1">
            <a:lumMod val="60000"/>
            <a:lumOff val="40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4B13A85-84B0-4CA7-A077-90363ED22641}" type="par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5B8379A-AEF1-4A37-9361-680D25DB2208}" type="sib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1DD746C-C0B7-4EA5-994D-0C850629F11E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2A3B57D-0DA8-4E67-B147-D45D7E767BA1}" type="par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50ACCAF5-AD59-4080-8912-737E3F579BB0}" type="sib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49902D22-87DA-4085-8A25-E6142CC3A1C9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015C5B9-C83C-4F58-8BD6-98974A9CB5C1}" type="par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D41EA575-B2EE-46B5-9580-80B8FB3FC3E0}" type="sib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3C6AFA9-0CA6-4986-AC1B-42BDFCE042B5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6927825B-1EF6-4BE6-8ACC-AC05E4EB1444}" type="par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56F9E9E-389C-4446-87C9-0D11DB3B571A}" type="sib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F32E235-FBB3-4EE9-9E87-1C9FEF53EA83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F5988A9E-78C4-4FF7-AA73-C06EFDDF3082}" type="par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E33FF2D6-FB73-4242-BB3F-AD70DA0DF915}" type="sib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C4A17C8-B0AF-4C9B-A8DB-DC6544BCFD1C}" type="pres">
      <dgm:prSet presAssocID="{02385D95-EC35-4641-A33A-FEF99715930E}" presName="Name0" presStyleCnt="0">
        <dgm:presLayoutVars>
          <dgm:dir/>
          <dgm:resizeHandles val="exact"/>
        </dgm:presLayoutVars>
      </dgm:prSet>
      <dgm:spPr/>
    </dgm:pt>
    <dgm:pt modelId="{E9517007-1E09-4D88-896E-C5AF8A1BCBEB}" type="pres">
      <dgm:prSet presAssocID="{A12E1CA5-0BFD-4C57-A7D6-E2C879A1BDAD}" presName="parTxOnly" presStyleLbl="node1" presStyleIdx="0" presStyleCnt="5" custLinFactNeighborX="-2766">
        <dgm:presLayoutVars>
          <dgm:bulletEnabled val="1"/>
        </dgm:presLayoutVars>
      </dgm:prSet>
      <dgm:spPr/>
    </dgm:pt>
    <dgm:pt modelId="{9C80F353-305B-46BC-A9DA-4879905B2DCD}" type="pres">
      <dgm:prSet presAssocID="{C5B8379A-AEF1-4A37-9361-680D25DB2208}" presName="parSpace" presStyleCnt="0"/>
      <dgm:spPr/>
    </dgm:pt>
    <dgm:pt modelId="{C915B55B-0CB6-44B0-92AC-9446F62D19AD}" type="pres">
      <dgm:prSet presAssocID="{31DD746C-C0B7-4EA5-994D-0C850629F11E}" presName="parTxOnly" presStyleLbl="node1" presStyleIdx="1" presStyleCnt="5">
        <dgm:presLayoutVars>
          <dgm:bulletEnabled val="1"/>
        </dgm:presLayoutVars>
      </dgm:prSet>
      <dgm:spPr/>
    </dgm:pt>
    <dgm:pt modelId="{641C434D-24B5-4E5E-8814-7C72F98B4823}" type="pres">
      <dgm:prSet presAssocID="{50ACCAF5-AD59-4080-8912-737E3F579BB0}" presName="parSpace" presStyleCnt="0"/>
      <dgm:spPr/>
    </dgm:pt>
    <dgm:pt modelId="{AC2A3849-E506-4229-9F6F-48D4082C4628}" type="pres">
      <dgm:prSet presAssocID="{49902D22-87DA-4085-8A25-E6142CC3A1C9}" presName="parTxOnly" presStyleLbl="node1" presStyleIdx="2" presStyleCnt="5">
        <dgm:presLayoutVars>
          <dgm:bulletEnabled val="1"/>
        </dgm:presLayoutVars>
      </dgm:prSet>
      <dgm:spPr/>
    </dgm:pt>
    <dgm:pt modelId="{03C7782B-1EBE-49EC-9FB7-88F5835DCAFC}" type="pres">
      <dgm:prSet presAssocID="{D41EA575-B2EE-46B5-9580-80B8FB3FC3E0}" presName="parSpace" presStyleCnt="0"/>
      <dgm:spPr/>
    </dgm:pt>
    <dgm:pt modelId="{C695C96C-C9F9-4B73-9F05-897CA8F03B74}" type="pres">
      <dgm:prSet presAssocID="{33C6AFA9-0CA6-4986-AC1B-42BDFCE042B5}" presName="parTxOnly" presStyleLbl="node1" presStyleIdx="3" presStyleCnt="5">
        <dgm:presLayoutVars>
          <dgm:bulletEnabled val="1"/>
        </dgm:presLayoutVars>
      </dgm:prSet>
      <dgm:spPr/>
    </dgm:pt>
    <dgm:pt modelId="{296EC760-5C46-4271-905C-128431A4ED53}" type="pres">
      <dgm:prSet presAssocID="{A56F9E9E-389C-4446-87C9-0D11DB3B571A}" presName="parSpace" presStyleCnt="0"/>
      <dgm:spPr/>
    </dgm:pt>
    <dgm:pt modelId="{5D914D23-41C1-43E5-A6F2-7BEC27AC5C77}" type="pres">
      <dgm:prSet presAssocID="{AF32E235-FBB3-4EE9-9E87-1C9FEF53EA8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026F30E-9CC7-48E0-BFD8-8549DC068380}" type="presOf" srcId="{49902D22-87DA-4085-8A25-E6142CC3A1C9}" destId="{AC2A3849-E506-4229-9F6F-48D4082C4628}" srcOrd="0" destOrd="0" presId="urn:microsoft.com/office/officeart/2005/8/layout/hChevron3"/>
    <dgm:cxn modelId="{CCF36613-476C-420C-9220-FD8CB34AE463}" type="presOf" srcId="{31DD746C-C0B7-4EA5-994D-0C850629F11E}" destId="{C915B55B-0CB6-44B0-92AC-9446F62D19AD}" srcOrd="0" destOrd="0" presId="urn:microsoft.com/office/officeart/2005/8/layout/hChevron3"/>
    <dgm:cxn modelId="{B6FADC3D-89A1-4E4A-9E39-E0E4A6330CE0}" srcId="{02385D95-EC35-4641-A33A-FEF99715930E}" destId="{A12E1CA5-0BFD-4C57-A7D6-E2C879A1BDAD}" srcOrd="0" destOrd="0" parTransId="{94B13A85-84B0-4CA7-A077-90363ED22641}" sibTransId="{C5B8379A-AEF1-4A37-9361-680D25DB2208}"/>
    <dgm:cxn modelId="{6A4B7F40-64D1-43C6-B918-ED7F00B642F2}" srcId="{02385D95-EC35-4641-A33A-FEF99715930E}" destId="{31DD746C-C0B7-4EA5-994D-0C850629F11E}" srcOrd="1" destOrd="0" parTransId="{C2A3B57D-0DA8-4E67-B147-D45D7E767BA1}" sibTransId="{50ACCAF5-AD59-4080-8912-737E3F579BB0}"/>
    <dgm:cxn modelId="{42394E5D-E290-439D-82DE-AF872977B843}" type="presOf" srcId="{A12E1CA5-0BFD-4C57-A7D6-E2C879A1BDAD}" destId="{E9517007-1E09-4D88-896E-C5AF8A1BCBEB}" srcOrd="0" destOrd="0" presId="urn:microsoft.com/office/officeart/2005/8/layout/hChevron3"/>
    <dgm:cxn modelId="{6515AD5A-7AFB-458E-92B9-CB899B5A0886}" srcId="{02385D95-EC35-4641-A33A-FEF99715930E}" destId="{33C6AFA9-0CA6-4986-AC1B-42BDFCE042B5}" srcOrd="3" destOrd="0" parTransId="{6927825B-1EF6-4BE6-8ACC-AC05E4EB1444}" sibTransId="{A56F9E9E-389C-4446-87C9-0D11DB3B571A}"/>
    <dgm:cxn modelId="{9DF0BF8D-FBAA-4C07-BB77-72F7A2B54E98}" srcId="{02385D95-EC35-4641-A33A-FEF99715930E}" destId="{AF32E235-FBB3-4EE9-9E87-1C9FEF53EA83}" srcOrd="4" destOrd="0" parTransId="{F5988A9E-78C4-4FF7-AA73-C06EFDDF3082}" sibTransId="{E33FF2D6-FB73-4242-BB3F-AD70DA0DF915}"/>
    <dgm:cxn modelId="{E016BF9A-5469-47D6-BA3E-0CADD17611FD}" type="presOf" srcId="{AF32E235-FBB3-4EE9-9E87-1C9FEF53EA83}" destId="{5D914D23-41C1-43E5-A6F2-7BEC27AC5C77}" srcOrd="0" destOrd="0" presId="urn:microsoft.com/office/officeart/2005/8/layout/hChevron3"/>
    <dgm:cxn modelId="{7B6D9DA7-1EA0-47F1-AA97-723097911426}" type="presOf" srcId="{02385D95-EC35-4641-A33A-FEF99715930E}" destId="{9C4A17C8-B0AF-4C9B-A8DB-DC6544BCFD1C}" srcOrd="0" destOrd="0" presId="urn:microsoft.com/office/officeart/2005/8/layout/hChevron3"/>
    <dgm:cxn modelId="{288BFEAA-E6FD-42A3-A9E2-FA07C2EF4798}" type="presOf" srcId="{33C6AFA9-0CA6-4986-AC1B-42BDFCE042B5}" destId="{C695C96C-C9F9-4B73-9F05-897CA8F03B74}" srcOrd="0" destOrd="0" presId="urn:microsoft.com/office/officeart/2005/8/layout/hChevron3"/>
    <dgm:cxn modelId="{79189EEC-4BFF-4182-9A19-DFFB3C66BCAF}" srcId="{02385D95-EC35-4641-A33A-FEF99715930E}" destId="{49902D22-87DA-4085-8A25-E6142CC3A1C9}" srcOrd="2" destOrd="0" parTransId="{3015C5B9-C83C-4F58-8BD6-98974A9CB5C1}" sibTransId="{D41EA575-B2EE-46B5-9580-80B8FB3FC3E0}"/>
    <dgm:cxn modelId="{1B64EE36-A186-4509-B99F-C90F4B68DEF6}" type="presParOf" srcId="{9C4A17C8-B0AF-4C9B-A8DB-DC6544BCFD1C}" destId="{E9517007-1E09-4D88-896E-C5AF8A1BCBEB}" srcOrd="0" destOrd="0" presId="urn:microsoft.com/office/officeart/2005/8/layout/hChevron3"/>
    <dgm:cxn modelId="{BD1530C5-84FF-4A49-98C7-920C31A1D4F3}" type="presParOf" srcId="{9C4A17C8-B0AF-4C9B-A8DB-DC6544BCFD1C}" destId="{9C80F353-305B-46BC-A9DA-4879905B2DCD}" srcOrd="1" destOrd="0" presId="urn:microsoft.com/office/officeart/2005/8/layout/hChevron3"/>
    <dgm:cxn modelId="{8071E73B-F2FE-4D88-AC4D-4FB62C5FB7CC}" type="presParOf" srcId="{9C4A17C8-B0AF-4C9B-A8DB-DC6544BCFD1C}" destId="{C915B55B-0CB6-44B0-92AC-9446F62D19AD}" srcOrd="2" destOrd="0" presId="urn:microsoft.com/office/officeart/2005/8/layout/hChevron3"/>
    <dgm:cxn modelId="{DD94865F-4C6C-4875-8566-0A3C89F822F2}" type="presParOf" srcId="{9C4A17C8-B0AF-4C9B-A8DB-DC6544BCFD1C}" destId="{641C434D-24B5-4E5E-8814-7C72F98B4823}" srcOrd="3" destOrd="0" presId="urn:microsoft.com/office/officeart/2005/8/layout/hChevron3"/>
    <dgm:cxn modelId="{5872B2EF-970A-4DE0-93C7-10DAE03E4DAC}" type="presParOf" srcId="{9C4A17C8-B0AF-4C9B-A8DB-DC6544BCFD1C}" destId="{AC2A3849-E506-4229-9F6F-48D4082C4628}" srcOrd="4" destOrd="0" presId="urn:microsoft.com/office/officeart/2005/8/layout/hChevron3"/>
    <dgm:cxn modelId="{748BA014-25F5-4507-A215-94F3FDD09A34}" type="presParOf" srcId="{9C4A17C8-B0AF-4C9B-A8DB-DC6544BCFD1C}" destId="{03C7782B-1EBE-49EC-9FB7-88F5835DCAFC}" srcOrd="5" destOrd="0" presId="urn:microsoft.com/office/officeart/2005/8/layout/hChevron3"/>
    <dgm:cxn modelId="{0334E3E8-265F-4A43-9905-B6EE70D55DC0}" type="presParOf" srcId="{9C4A17C8-B0AF-4C9B-A8DB-DC6544BCFD1C}" destId="{C695C96C-C9F9-4B73-9F05-897CA8F03B74}" srcOrd="6" destOrd="0" presId="urn:microsoft.com/office/officeart/2005/8/layout/hChevron3"/>
    <dgm:cxn modelId="{EEACF65B-B899-4F53-9D33-F4DCB1611F71}" type="presParOf" srcId="{9C4A17C8-B0AF-4C9B-A8DB-DC6544BCFD1C}" destId="{296EC760-5C46-4271-905C-128431A4ED53}" srcOrd="7" destOrd="0" presId="urn:microsoft.com/office/officeart/2005/8/layout/hChevron3"/>
    <dgm:cxn modelId="{9508F19C-EFA3-443E-97C2-B1E9DC038A58}" type="presParOf" srcId="{9C4A17C8-B0AF-4C9B-A8DB-DC6544BCFD1C}" destId="{5D914D23-41C1-43E5-A6F2-7BEC27AC5C7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2385D95-EC35-4641-A33A-FEF99715930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12E1CA5-0BFD-4C57-A7D6-E2C879A1BDAD}">
      <dgm:prSet phldrT="[Texte]" custT="1"/>
      <dgm:spPr>
        <a:solidFill>
          <a:schemeClr val="bg1">
            <a:lumMod val="60000"/>
            <a:lumOff val="40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4B13A85-84B0-4CA7-A077-90363ED22641}" type="par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5B8379A-AEF1-4A37-9361-680D25DB2208}" type="sib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1DD746C-C0B7-4EA5-994D-0C850629F11E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2A3B57D-0DA8-4E67-B147-D45D7E767BA1}" type="par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50ACCAF5-AD59-4080-8912-737E3F579BB0}" type="sib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49902D22-87DA-4085-8A25-E6142CC3A1C9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015C5B9-C83C-4F58-8BD6-98974A9CB5C1}" type="par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D41EA575-B2EE-46B5-9580-80B8FB3FC3E0}" type="sib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3C6AFA9-0CA6-4986-AC1B-42BDFCE042B5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6927825B-1EF6-4BE6-8ACC-AC05E4EB1444}" type="par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56F9E9E-389C-4446-87C9-0D11DB3B571A}" type="sib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F32E235-FBB3-4EE9-9E87-1C9FEF53EA83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F5988A9E-78C4-4FF7-AA73-C06EFDDF3082}" type="par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E33FF2D6-FB73-4242-BB3F-AD70DA0DF915}" type="sib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C4A17C8-B0AF-4C9B-A8DB-DC6544BCFD1C}" type="pres">
      <dgm:prSet presAssocID="{02385D95-EC35-4641-A33A-FEF99715930E}" presName="Name0" presStyleCnt="0">
        <dgm:presLayoutVars>
          <dgm:dir/>
          <dgm:resizeHandles val="exact"/>
        </dgm:presLayoutVars>
      </dgm:prSet>
      <dgm:spPr/>
    </dgm:pt>
    <dgm:pt modelId="{E9517007-1E09-4D88-896E-C5AF8A1BCBEB}" type="pres">
      <dgm:prSet presAssocID="{A12E1CA5-0BFD-4C57-A7D6-E2C879A1BDAD}" presName="parTxOnly" presStyleLbl="node1" presStyleIdx="0" presStyleCnt="5" custLinFactNeighborX="-2766">
        <dgm:presLayoutVars>
          <dgm:bulletEnabled val="1"/>
        </dgm:presLayoutVars>
      </dgm:prSet>
      <dgm:spPr/>
    </dgm:pt>
    <dgm:pt modelId="{9C80F353-305B-46BC-A9DA-4879905B2DCD}" type="pres">
      <dgm:prSet presAssocID="{C5B8379A-AEF1-4A37-9361-680D25DB2208}" presName="parSpace" presStyleCnt="0"/>
      <dgm:spPr/>
    </dgm:pt>
    <dgm:pt modelId="{C915B55B-0CB6-44B0-92AC-9446F62D19AD}" type="pres">
      <dgm:prSet presAssocID="{31DD746C-C0B7-4EA5-994D-0C850629F11E}" presName="parTxOnly" presStyleLbl="node1" presStyleIdx="1" presStyleCnt="5">
        <dgm:presLayoutVars>
          <dgm:bulletEnabled val="1"/>
        </dgm:presLayoutVars>
      </dgm:prSet>
      <dgm:spPr/>
    </dgm:pt>
    <dgm:pt modelId="{641C434D-24B5-4E5E-8814-7C72F98B4823}" type="pres">
      <dgm:prSet presAssocID="{50ACCAF5-AD59-4080-8912-737E3F579BB0}" presName="parSpace" presStyleCnt="0"/>
      <dgm:spPr/>
    </dgm:pt>
    <dgm:pt modelId="{AC2A3849-E506-4229-9F6F-48D4082C4628}" type="pres">
      <dgm:prSet presAssocID="{49902D22-87DA-4085-8A25-E6142CC3A1C9}" presName="parTxOnly" presStyleLbl="node1" presStyleIdx="2" presStyleCnt="5">
        <dgm:presLayoutVars>
          <dgm:bulletEnabled val="1"/>
        </dgm:presLayoutVars>
      </dgm:prSet>
      <dgm:spPr/>
    </dgm:pt>
    <dgm:pt modelId="{03C7782B-1EBE-49EC-9FB7-88F5835DCAFC}" type="pres">
      <dgm:prSet presAssocID="{D41EA575-B2EE-46B5-9580-80B8FB3FC3E0}" presName="parSpace" presStyleCnt="0"/>
      <dgm:spPr/>
    </dgm:pt>
    <dgm:pt modelId="{C695C96C-C9F9-4B73-9F05-897CA8F03B74}" type="pres">
      <dgm:prSet presAssocID="{33C6AFA9-0CA6-4986-AC1B-42BDFCE042B5}" presName="parTxOnly" presStyleLbl="node1" presStyleIdx="3" presStyleCnt="5">
        <dgm:presLayoutVars>
          <dgm:bulletEnabled val="1"/>
        </dgm:presLayoutVars>
      </dgm:prSet>
      <dgm:spPr/>
    </dgm:pt>
    <dgm:pt modelId="{296EC760-5C46-4271-905C-128431A4ED53}" type="pres">
      <dgm:prSet presAssocID="{A56F9E9E-389C-4446-87C9-0D11DB3B571A}" presName="parSpace" presStyleCnt="0"/>
      <dgm:spPr/>
    </dgm:pt>
    <dgm:pt modelId="{5D914D23-41C1-43E5-A6F2-7BEC27AC5C77}" type="pres">
      <dgm:prSet presAssocID="{AF32E235-FBB3-4EE9-9E87-1C9FEF53EA8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026F30E-9CC7-48E0-BFD8-8549DC068380}" type="presOf" srcId="{49902D22-87DA-4085-8A25-E6142CC3A1C9}" destId="{AC2A3849-E506-4229-9F6F-48D4082C4628}" srcOrd="0" destOrd="0" presId="urn:microsoft.com/office/officeart/2005/8/layout/hChevron3"/>
    <dgm:cxn modelId="{CCF36613-476C-420C-9220-FD8CB34AE463}" type="presOf" srcId="{31DD746C-C0B7-4EA5-994D-0C850629F11E}" destId="{C915B55B-0CB6-44B0-92AC-9446F62D19AD}" srcOrd="0" destOrd="0" presId="urn:microsoft.com/office/officeart/2005/8/layout/hChevron3"/>
    <dgm:cxn modelId="{B6FADC3D-89A1-4E4A-9E39-E0E4A6330CE0}" srcId="{02385D95-EC35-4641-A33A-FEF99715930E}" destId="{A12E1CA5-0BFD-4C57-A7D6-E2C879A1BDAD}" srcOrd="0" destOrd="0" parTransId="{94B13A85-84B0-4CA7-A077-90363ED22641}" sibTransId="{C5B8379A-AEF1-4A37-9361-680D25DB2208}"/>
    <dgm:cxn modelId="{6A4B7F40-64D1-43C6-B918-ED7F00B642F2}" srcId="{02385D95-EC35-4641-A33A-FEF99715930E}" destId="{31DD746C-C0B7-4EA5-994D-0C850629F11E}" srcOrd="1" destOrd="0" parTransId="{C2A3B57D-0DA8-4E67-B147-D45D7E767BA1}" sibTransId="{50ACCAF5-AD59-4080-8912-737E3F579BB0}"/>
    <dgm:cxn modelId="{42394E5D-E290-439D-82DE-AF872977B843}" type="presOf" srcId="{A12E1CA5-0BFD-4C57-A7D6-E2C879A1BDAD}" destId="{E9517007-1E09-4D88-896E-C5AF8A1BCBEB}" srcOrd="0" destOrd="0" presId="urn:microsoft.com/office/officeart/2005/8/layout/hChevron3"/>
    <dgm:cxn modelId="{6515AD5A-7AFB-458E-92B9-CB899B5A0886}" srcId="{02385D95-EC35-4641-A33A-FEF99715930E}" destId="{33C6AFA9-0CA6-4986-AC1B-42BDFCE042B5}" srcOrd="3" destOrd="0" parTransId="{6927825B-1EF6-4BE6-8ACC-AC05E4EB1444}" sibTransId="{A56F9E9E-389C-4446-87C9-0D11DB3B571A}"/>
    <dgm:cxn modelId="{9DF0BF8D-FBAA-4C07-BB77-72F7A2B54E98}" srcId="{02385D95-EC35-4641-A33A-FEF99715930E}" destId="{AF32E235-FBB3-4EE9-9E87-1C9FEF53EA83}" srcOrd="4" destOrd="0" parTransId="{F5988A9E-78C4-4FF7-AA73-C06EFDDF3082}" sibTransId="{E33FF2D6-FB73-4242-BB3F-AD70DA0DF915}"/>
    <dgm:cxn modelId="{E016BF9A-5469-47D6-BA3E-0CADD17611FD}" type="presOf" srcId="{AF32E235-FBB3-4EE9-9E87-1C9FEF53EA83}" destId="{5D914D23-41C1-43E5-A6F2-7BEC27AC5C77}" srcOrd="0" destOrd="0" presId="urn:microsoft.com/office/officeart/2005/8/layout/hChevron3"/>
    <dgm:cxn modelId="{7B6D9DA7-1EA0-47F1-AA97-723097911426}" type="presOf" srcId="{02385D95-EC35-4641-A33A-FEF99715930E}" destId="{9C4A17C8-B0AF-4C9B-A8DB-DC6544BCFD1C}" srcOrd="0" destOrd="0" presId="urn:microsoft.com/office/officeart/2005/8/layout/hChevron3"/>
    <dgm:cxn modelId="{288BFEAA-E6FD-42A3-A9E2-FA07C2EF4798}" type="presOf" srcId="{33C6AFA9-0CA6-4986-AC1B-42BDFCE042B5}" destId="{C695C96C-C9F9-4B73-9F05-897CA8F03B74}" srcOrd="0" destOrd="0" presId="urn:microsoft.com/office/officeart/2005/8/layout/hChevron3"/>
    <dgm:cxn modelId="{79189EEC-4BFF-4182-9A19-DFFB3C66BCAF}" srcId="{02385D95-EC35-4641-A33A-FEF99715930E}" destId="{49902D22-87DA-4085-8A25-E6142CC3A1C9}" srcOrd="2" destOrd="0" parTransId="{3015C5B9-C83C-4F58-8BD6-98974A9CB5C1}" sibTransId="{D41EA575-B2EE-46B5-9580-80B8FB3FC3E0}"/>
    <dgm:cxn modelId="{1B64EE36-A186-4509-B99F-C90F4B68DEF6}" type="presParOf" srcId="{9C4A17C8-B0AF-4C9B-A8DB-DC6544BCFD1C}" destId="{E9517007-1E09-4D88-896E-C5AF8A1BCBEB}" srcOrd="0" destOrd="0" presId="urn:microsoft.com/office/officeart/2005/8/layout/hChevron3"/>
    <dgm:cxn modelId="{BD1530C5-84FF-4A49-98C7-920C31A1D4F3}" type="presParOf" srcId="{9C4A17C8-B0AF-4C9B-A8DB-DC6544BCFD1C}" destId="{9C80F353-305B-46BC-A9DA-4879905B2DCD}" srcOrd="1" destOrd="0" presId="urn:microsoft.com/office/officeart/2005/8/layout/hChevron3"/>
    <dgm:cxn modelId="{8071E73B-F2FE-4D88-AC4D-4FB62C5FB7CC}" type="presParOf" srcId="{9C4A17C8-B0AF-4C9B-A8DB-DC6544BCFD1C}" destId="{C915B55B-0CB6-44B0-92AC-9446F62D19AD}" srcOrd="2" destOrd="0" presId="urn:microsoft.com/office/officeart/2005/8/layout/hChevron3"/>
    <dgm:cxn modelId="{DD94865F-4C6C-4875-8566-0A3C89F822F2}" type="presParOf" srcId="{9C4A17C8-B0AF-4C9B-A8DB-DC6544BCFD1C}" destId="{641C434D-24B5-4E5E-8814-7C72F98B4823}" srcOrd="3" destOrd="0" presId="urn:microsoft.com/office/officeart/2005/8/layout/hChevron3"/>
    <dgm:cxn modelId="{5872B2EF-970A-4DE0-93C7-10DAE03E4DAC}" type="presParOf" srcId="{9C4A17C8-B0AF-4C9B-A8DB-DC6544BCFD1C}" destId="{AC2A3849-E506-4229-9F6F-48D4082C4628}" srcOrd="4" destOrd="0" presId="urn:microsoft.com/office/officeart/2005/8/layout/hChevron3"/>
    <dgm:cxn modelId="{748BA014-25F5-4507-A215-94F3FDD09A34}" type="presParOf" srcId="{9C4A17C8-B0AF-4C9B-A8DB-DC6544BCFD1C}" destId="{03C7782B-1EBE-49EC-9FB7-88F5835DCAFC}" srcOrd="5" destOrd="0" presId="urn:microsoft.com/office/officeart/2005/8/layout/hChevron3"/>
    <dgm:cxn modelId="{0334E3E8-265F-4A43-9905-B6EE70D55DC0}" type="presParOf" srcId="{9C4A17C8-B0AF-4C9B-A8DB-DC6544BCFD1C}" destId="{C695C96C-C9F9-4B73-9F05-897CA8F03B74}" srcOrd="6" destOrd="0" presId="urn:microsoft.com/office/officeart/2005/8/layout/hChevron3"/>
    <dgm:cxn modelId="{EEACF65B-B899-4F53-9D33-F4DCB1611F71}" type="presParOf" srcId="{9C4A17C8-B0AF-4C9B-A8DB-DC6544BCFD1C}" destId="{296EC760-5C46-4271-905C-128431A4ED53}" srcOrd="7" destOrd="0" presId="urn:microsoft.com/office/officeart/2005/8/layout/hChevron3"/>
    <dgm:cxn modelId="{9508F19C-EFA3-443E-97C2-B1E9DC038A58}" type="presParOf" srcId="{9C4A17C8-B0AF-4C9B-A8DB-DC6544BCFD1C}" destId="{5D914D23-41C1-43E5-A6F2-7BEC27AC5C7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385D95-EC35-4641-A33A-FEF99715930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12E1CA5-0BFD-4C57-A7D6-E2C879A1BDAD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4B13A85-84B0-4CA7-A077-90363ED22641}" type="par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5B8379A-AEF1-4A37-9361-680D25DB2208}" type="sib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1DD746C-C0B7-4EA5-994D-0C850629F11E}">
      <dgm:prSet phldrT="[Texte]" custT="1"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2A3B57D-0DA8-4E67-B147-D45D7E767BA1}" type="par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50ACCAF5-AD59-4080-8912-737E3F579BB0}" type="sib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49902D22-87DA-4085-8A25-E6142CC3A1C9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015C5B9-C83C-4F58-8BD6-98974A9CB5C1}" type="par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D41EA575-B2EE-46B5-9580-80B8FB3FC3E0}" type="sib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3C6AFA9-0CA6-4986-AC1B-42BDFCE042B5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6927825B-1EF6-4BE6-8ACC-AC05E4EB1444}" type="par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56F9E9E-389C-4446-87C9-0D11DB3B571A}" type="sib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F32E235-FBB3-4EE9-9E87-1C9FEF53EA83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F5988A9E-78C4-4FF7-AA73-C06EFDDF3082}" type="par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E33FF2D6-FB73-4242-BB3F-AD70DA0DF915}" type="sib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C4A17C8-B0AF-4C9B-A8DB-DC6544BCFD1C}" type="pres">
      <dgm:prSet presAssocID="{02385D95-EC35-4641-A33A-FEF99715930E}" presName="Name0" presStyleCnt="0">
        <dgm:presLayoutVars>
          <dgm:dir/>
          <dgm:resizeHandles val="exact"/>
        </dgm:presLayoutVars>
      </dgm:prSet>
      <dgm:spPr/>
    </dgm:pt>
    <dgm:pt modelId="{E9517007-1E09-4D88-896E-C5AF8A1BCBEB}" type="pres">
      <dgm:prSet presAssocID="{A12E1CA5-0BFD-4C57-A7D6-E2C879A1BDAD}" presName="parTxOnly" presStyleLbl="node1" presStyleIdx="0" presStyleCnt="5" custLinFactNeighborX="-36697" custLinFactNeighborY="2974">
        <dgm:presLayoutVars>
          <dgm:bulletEnabled val="1"/>
        </dgm:presLayoutVars>
      </dgm:prSet>
      <dgm:spPr/>
    </dgm:pt>
    <dgm:pt modelId="{9C80F353-305B-46BC-A9DA-4879905B2DCD}" type="pres">
      <dgm:prSet presAssocID="{C5B8379A-AEF1-4A37-9361-680D25DB2208}" presName="parSpace" presStyleCnt="0"/>
      <dgm:spPr/>
    </dgm:pt>
    <dgm:pt modelId="{C915B55B-0CB6-44B0-92AC-9446F62D19AD}" type="pres">
      <dgm:prSet presAssocID="{31DD746C-C0B7-4EA5-994D-0C850629F11E}" presName="parTxOnly" presStyleLbl="node1" presStyleIdx="1" presStyleCnt="5">
        <dgm:presLayoutVars>
          <dgm:bulletEnabled val="1"/>
        </dgm:presLayoutVars>
      </dgm:prSet>
      <dgm:spPr/>
    </dgm:pt>
    <dgm:pt modelId="{641C434D-24B5-4E5E-8814-7C72F98B4823}" type="pres">
      <dgm:prSet presAssocID="{50ACCAF5-AD59-4080-8912-737E3F579BB0}" presName="parSpace" presStyleCnt="0"/>
      <dgm:spPr/>
    </dgm:pt>
    <dgm:pt modelId="{AC2A3849-E506-4229-9F6F-48D4082C4628}" type="pres">
      <dgm:prSet presAssocID="{49902D22-87DA-4085-8A25-E6142CC3A1C9}" presName="parTxOnly" presStyleLbl="node1" presStyleIdx="2" presStyleCnt="5">
        <dgm:presLayoutVars>
          <dgm:bulletEnabled val="1"/>
        </dgm:presLayoutVars>
      </dgm:prSet>
      <dgm:spPr/>
    </dgm:pt>
    <dgm:pt modelId="{03C7782B-1EBE-49EC-9FB7-88F5835DCAFC}" type="pres">
      <dgm:prSet presAssocID="{D41EA575-B2EE-46B5-9580-80B8FB3FC3E0}" presName="parSpace" presStyleCnt="0"/>
      <dgm:spPr/>
    </dgm:pt>
    <dgm:pt modelId="{C695C96C-C9F9-4B73-9F05-897CA8F03B74}" type="pres">
      <dgm:prSet presAssocID="{33C6AFA9-0CA6-4986-AC1B-42BDFCE042B5}" presName="parTxOnly" presStyleLbl="node1" presStyleIdx="3" presStyleCnt="5">
        <dgm:presLayoutVars>
          <dgm:bulletEnabled val="1"/>
        </dgm:presLayoutVars>
      </dgm:prSet>
      <dgm:spPr/>
    </dgm:pt>
    <dgm:pt modelId="{296EC760-5C46-4271-905C-128431A4ED53}" type="pres">
      <dgm:prSet presAssocID="{A56F9E9E-389C-4446-87C9-0D11DB3B571A}" presName="parSpace" presStyleCnt="0"/>
      <dgm:spPr/>
    </dgm:pt>
    <dgm:pt modelId="{5D914D23-41C1-43E5-A6F2-7BEC27AC5C77}" type="pres">
      <dgm:prSet presAssocID="{AF32E235-FBB3-4EE9-9E87-1C9FEF53EA8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026F30E-9CC7-48E0-BFD8-8549DC068380}" type="presOf" srcId="{49902D22-87DA-4085-8A25-E6142CC3A1C9}" destId="{AC2A3849-E506-4229-9F6F-48D4082C4628}" srcOrd="0" destOrd="0" presId="urn:microsoft.com/office/officeart/2005/8/layout/hChevron3"/>
    <dgm:cxn modelId="{CCF36613-476C-420C-9220-FD8CB34AE463}" type="presOf" srcId="{31DD746C-C0B7-4EA5-994D-0C850629F11E}" destId="{C915B55B-0CB6-44B0-92AC-9446F62D19AD}" srcOrd="0" destOrd="0" presId="urn:microsoft.com/office/officeart/2005/8/layout/hChevron3"/>
    <dgm:cxn modelId="{B6FADC3D-89A1-4E4A-9E39-E0E4A6330CE0}" srcId="{02385D95-EC35-4641-A33A-FEF99715930E}" destId="{A12E1CA5-0BFD-4C57-A7D6-E2C879A1BDAD}" srcOrd="0" destOrd="0" parTransId="{94B13A85-84B0-4CA7-A077-90363ED22641}" sibTransId="{C5B8379A-AEF1-4A37-9361-680D25DB2208}"/>
    <dgm:cxn modelId="{6A4B7F40-64D1-43C6-B918-ED7F00B642F2}" srcId="{02385D95-EC35-4641-A33A-FEF99715930E}" destId="{31DD746C-C0B7-4EA5-994D-0C850629F11E}" srcOrd="1" destOrd="0" parTransId="{C2A3B57D-0DA8-4E67-B147-D45D7E767BA1}" sibTransId="{50ACCAF5-AD59-4080-8912-737E3F579BB0}"/>
    <dgm:cxn modelId="{42394E5D-E290-439D-82DE-AF872977B843}" type="presOf" srcId="{A12E1CA5-0BFD-4C57-A7D6-E2C879A1BDAD}" destId="{E9517007-1E09-4D88-896E-C5AF8A1BCBEB}" srcOrd="0" destOrd="0" presId="urn:microsoft.com/office/officeart/2005/8/layout/hChevron3"/>
    <dgm:cxn modelId="{6515AD5A-7AFB-458E-92B9-CB899B5A0886}" srcId="{02385D95-EC35-4641-A33A-FEF99715930E}" destId="{33C6AFA9-0CA6-4986-AC1B-42BDFCE042B5}" srcOrd="3" destOrd="0" parTransId="{6927825B-1EF6-4BE6-8ACC-AC05E4EB1444}" sibTransId="{A56F9E9E-389C-4446-87C9-0D11DB3B571A}"/>
    <dgm:cxn modelId="{9DF0BF8D-FBAA-4C07-BB77-72F7A2B54E98}" srcId="{02385D95-EC35-4641-A33A-FEF99715930E}" destId="{AF32E235-FBB3-4EE9-9E87-1C9FEF53EA83}" srcOrd="4" destOrd="0" parTransId="{F5988A9E-78C4-4FF7-AA73-C06EFDDF3082}" sibTransId="{E33FF2D6-FB73-4242-BB3F-AD70DA0DF915}"/>
    <dgm:cxn modelId="{E016BF9A-5469-47D6-BA3E-0CADD17611FD}" type="presOf" srcId="{AF32E235-FBB3-4EE9-9E87-1C9FEF53EA83}" destId="{5D914D23-41C1-43E5-A6F2-7BEC27AC5C77}" srcOrd="0" destOrd="0" presId="urn:microsoft.com/office/officeart/2005/8/layout/hChevron3"/>
    <dgm:cxn modelId="{7B6D9DA7-1EA0-47F1-AA97-723097911426}" type="presOf" srcId="{02385D95-EC35-4641-A33A-FEF99715930E}" destId="{9C4A17C8-B0AF-4C9B-A8DB-DC6544BCFD1C}" srcOrd="0" destOrd="0" presId="urn:microsoft.com/office/officeart/2005/8/layout/hChevron3"/>
    <dgm:cxn modelId="{288BFEAA-E6FD-42A3-A9E2-FA07C2EF4798}" type="presOf" srcId="{33C6AFA9-0CA6-4986-AC1B-42BDFCE042B5}" destId="{C695C96C-C9F9-4B73-9F05-897CA8F03B74}" srcOrd="0" destOrd="0" presId="urn:microsoft.com/office/officeart/2005/8/layout/hChevron3"/>
    <dgm:cxn modelId="{79189EEC-4BFF-4182-9A19-DFFB3C66BCAF}" srcId="{02385D95-EC35-4641-A33A-FEF99715930E}" destId="{49902D22-87DA-4085-8A25-E6142CC3A1C9}" srcOrd="2" destOrd="0" parTransId="{3015C5B9-C83C-4F58-8BD6-98974A9CB5C1}" sibTransId="{D41EA575-B2EE-46B5-9580-80B8FB3FC3E0}"/>
    <dgm:cxn modelId="{1B64EE36-A186-4509-B99F-C90F4B68DEF6}" type="presParOf" srcId="{9C4A17C8-B0AF-4C9B-A8DB-DC6544BCFD1C}" destId="{E9517007-1E09-4D88-896E-C5AF8A1BCBEB}" srcOrd="0" destOrd="0" presId="urn:microsoft.com/office/officeart/2005/8/layout/hChevron3"/>
    <dgm:cxn modelId="{BD1530C5-84FF-4A49-98C7-920C31A1D4F3}" type="presParOf" srcId="{9C4A17C8-B0AF-4C9B-A8DB-DC6544BCFD1C}" destId="{9C80F353-305B-46BC-A9DA-4879905B2DCD}" srcOrd="1" destOrd="0" presId="urn:microsoft.com/office/officeart/2005/8/layout/hChevron3"/>
    <dgm:cxn modelId="{8071E73B-F2FE-4D88-AC4D-4FB62C5FB7CC}" type="presParOf" srcId="{9C4A17C8-B0AF-4C9B-A8DB-DC6544BCFD1C}" destId="{C915B55B-0CB6-44B0-92AC-9446F62D19AD}" srcOrd="2" destOrd="0" presId="urn:microsoft.com/office/officeart/2005/8/layout/hChevron3"/>
    <dgm:cxn modelId="{DD94865F-4C6C-4875-8566-0A3C89F822F2}" type="presParOf" srcId="{9C4A17C8-B0AF-4C9B-A8DB-DC6544BCFD1C}" destId="{641C434D-24B5-4E5E-8814-7C72F98B4823}" srcOrd="3" destOrd="0" presId="urn:microsoft.com/office/officeart/2005/8/layout/hChevron3"/>
    <dgm:cxn modelId="{5872B2EF-970A-4DE0-93C7-10DAE03E4DAC}" type="presParOf" srcId="{9C4A17C8-B0AF-4C9B-A8DB-DC6544BCFD1C}" destId="{AC2A3849-E506-4229-9F6F-48D4082C4628}" srcOrd="4" destOrd="0" presId="urn:microsoft.com/office/officeart/2005/8/layout/hChevron3"/>
    <dgm:cxn modelId="{748BA014-25F5-4507-A215-94F3FDD09A34}" type="presParOf" srcId="{9C4A17C8-B0AF-4C9B-A8DB-DC6544BCFD1C}" destId="{03C7782B-1EBE-49EC-9FB7-88F5835DCAFC}" srcOrd="5" destOrd="0" presId="urn:microsoft.com/office/officeart/2005/8/layout/hChevron3"/>
    <dgm:cxn modelId="{0334E3E8-265F-4A43-9905-B6EE70D55DC0}" type="presParOf" srcId="{9C4A17C8-B0AF-4C9B-A8DB-DC6544BCFD1C}" destId="{C695C96C-C9F9-4B73-9F05-897CA8F03B74}" srcOrd="6" destOrd="0" presId="urn:microsoft.com/office/officeart/2005/8/layout/hChevron3"/>
    <dgm:cxn modelId="{EEACF65B-B899-4F53-9D33-F4DCB1611F71}" type="presParOf" srcId="{9C4A17C8-B0AF-4C9B-A8DB-DC6544BCFD1C}" destId="{296EC760-5C46-4271-905C-128431A4ED53}" srcOrd="7" destOrd="0" presId="urn:microsoft.com/office/officeart/2005/8/layout/hChevron3"/>
    <dgm:cxn modelId="{9508F19C-EFA3-443E-97C2-B1E9DC038A58}" type="presParOf" srcId="{9C4A17C8-B0AF-4C9B-A8DB-DC6544BCFD1C}" destId="{5D914D23-41C1-43E5-A6F2-7BEC27AC5C7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385D95-EC35-4641-A33A-FEF99715930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12E1CA5-0BFD-4C57-A7D6-E2C879A1BDAD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4B13A85-84B0-4CA7-A077-90363ED22641}" type="par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5B8379A-AEF1-4A37-9361-680D25DB2208}" type="sib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1DD746C-C0B7-4EA5-994D-0C850629F11E}">
      <dgm:prSet phldrT="[Texte]" custT="1"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2A3B57D-0DA8-4E67-B147-D45D7E767BA1}" type="par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50ACCAF5-AD59-4080-8912-737E3F579BB0}" type="sib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49902D22-87DA-4085-8A25-E6142CC3A1C9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015C5B9-C83C-4F58-8BD6-98974A9CB5C1}" type="par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D41EA575-B2EE-46B5-9580-80B8FB3FC3E0}" type="sib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3C6AFA9-0CA6-4986-AC1B-42BDFCE042B5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6927825B-1EF6-4BE6-8ACC-AC05E4EB1444}" type="par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56F9E9E-389C-4446-87C9-0D11DB3B571A}" type="sib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F32E235-FBB3-4EE9-9E87-1C9FEF53EA83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F5988A9E-78C4-4FF7-AA73-C06EFDDF3082}" type="par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E33FF2D6-FB73-4242-BB3F-AD70DA0DF915}" type="sib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C4A17C8-B0AF-4C9B-A8DB-DC6544BCFD1C}" type="pres">
      <dgm:prSet presAssocID="{02385D95-EC35-4641-A33A-FEF99715930E}" presName="Name0" presStyleCnt="0">
        <dgm:presLayoutVars>
          <dgm:dir/>
          <dgm:resizeHandles val="exact"/>
        </dgm:presLayoutVars>
      </dgm:prSet>
      <dgm:spPr/>
    </dgm:pt>
    <dgm:pt modelId="{E9517007-1E09-4D88-896E-C5AF8A1BCBEB}" type="pres">
      <dgm:prSet presAssocID="{A12E1CA5-0BFD-4C57-A7D6-E2C879A1BDAD}" presName="parTxOnly" presStyleLbl="node1" presStyleIdx="0" presStyleCnt="5">
        <dgm:presLayoutVars>
          <dgm:bulletEnabled val="1"/>
        </dgm:presLayoutVars>
      </dgm:prSet>
      <dgm:spPr/>
    </dgm:pt>
    <dgm:pt modelId="{9C80F353-305B-46BC-A9DA-4879905B2DCD}" type="pres">
      <dgm:prSet presAssocID="{C5B8379A-AEF1-4A37-9361-680D25DB2208}" presName="parSpace" presStyleCnt="0"/>
      <dgm:spPr/>
    </dgm:pt>
    <dgm:pt modelId="{C915B55B-0CB6-44B0-92AC-9446F62D19AD}" type="pres">
      <dgm:prSet presAssocID="{31DD746C-C0B7-4EA5-994D-0C850629F11E}" presName="parTxOnly" presStyleLbl="node1" presStyleIdx="1" presStyleCnt="5">
        <dgm:presLayoutVars>
          <dgm:bulletEnabled val="1"/>
        </dgm:presLayoutVars>
      </dgm:prSet>
      <dgm:spPr/>
    </dgm:pt>
    <dgm:pt modelId="{641C434D-24B5-4E5E-8814-7C72F98B4823}" type="pres">
      <dgm:prSet presAssocID="{50ACCAF5-AD59-4080-8912-737E3F579BB0}" presName="parSpace" presStyleCnt="0"/>
      <dgm:spPr/>
    </dgm:pt>
    <dgm:pt modelId="{AC2A3849-E506-4229-9F6F-48D4082C4628}" type="pres">
      <dgm:prSet presAssocID="{49902D22-87DA-4085-8A25-E6142CC3A1C9}" presName="parTxOnly" presStyleLbl="node1" presStyleIdx="2" presStyleCnt="5">
        <dgm:presLayoutVars>
          <dgm:bulletEnabled val="1"/>
        </dgm:presLayoutVars>
      </dgm:prSet>
      <dgm:spPr/>
    </dgm:pt>
    <dgm:pt modelId="{03C7782B-1EBE-49EC-9FB7-88F5835DCAFC}" type="pres">
      <dgm:prSet presAssocID="{D41EA575-B2EE-46B5-9580-80B8FB3FC3E0}" presName="parSpace" presStyleCnt="0"/>
      <dgm:spPr/>
    </dgm:pt>
    <dgm:pt modelId="{C695C96C-C9F9-4B73-9F05-897CA8F03B74}" type="pres">
      <dgm:prSet presAssocID="{33C6AFA9-0CA6-4986-AC1B-42BDFCE042B5}" presName="parTxOnly" presStyleLbl="node1" presStyleIdx="3" presStyleCnt="5">
        <dgm:presLayoutVars>
          <dgm:bulletEnabled val="1"/>
        </dgm:presLayoutVars>
      </dgm:prSet>
      <dgm:spPr/>
    </dgm:pt>
    <dgm:pt modelId="{296EC760-5C46-4271-905C-128431A4ED53}" type="pres">
      <dgm:prSet presAssocID="{A56F9E9E-389C-4446-87C9-0D11DB3B571A}" presName="parSpace" presStyleCnt="0"/>
      <dgm:spPr/>
    </dgm:pt>
    <dgm:pt modelId="{5D914D23-41C1-43E5-A6F2-7BEC27AC5C77}" type="pres">
      <dgm:prSet presAssocID="{AF32E235-FBB3-4EE9-9E87-1C9FEF53EA8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026F30E-9CC7-48E0-BFD8-8549DC068380}" type="presOf" srcId="{49902D22-87DA-4085-8A25-E6142CC3A1C9}" destId="{AC2A3849-E506-4229-9F6F-48D4082C4628}" srcOrd="0" destOrd="0" presId="urn:microsoft.com/office/officeart/2005/8/layout/hChevron3"/>
    <dgm:cxn modelId="{CCF36613-476C-420C-9220-FD8CB34AE463}" type="presOf" srcId="{31DD746C-C0B7-4EA5-994D-0C850629F11E}" destId="{C915B55B-0CB6-44B0-92AC-9446F62D19AD}" srcOrd="0" destOrd="0" presId="urn:microsoft.com/office/officeart/2005/8/layout/hChevron3"/>
    <dgm:cxn modelId="{B6FADC3D-89A1-4E4A-9E39-E0E4A6330CE0}" srcId="{02385D95-EC35-4641-A33A-FEF99715930E}" destId="{A12E1CA5-0BFD-4C57-A7D6-E2C879A1BDAD}" srcOrd="0" destOrd="0" parTransId="{94B13A85-84B0-4CA7-A077-90363ED22641}" sibTransId="{C5B8379A-AEF1-4A37-9361-680D25DB2208}"/>
    <dgm:cxn modelId="{6A4B7F40-64D1-43C6-B918-ED7F00B642F2}" srcId="{02385D95-EC35-4641-A33A-FEF99715930E}" destId="{31DD746C-C0B7-4EA5-994D-0C850629F11E}" srcOrd="1" destOrd="0" parTransId="{C2A3B57D-0DA8-4E67-B147-D45D7E767BA1}" sibTransId="{50ACCAF5-AD59-4080-8912-737E3F579BB0}"/>
    <dgm:cxn modelId="{42394E5D-E290-439D-82DE-AF872977B843}" type="presOf" srcId="{A12E1CA5-0BFD-4C57-A7D6-E2C879A1BDAD}" destId="{E9517007-1E09-4D88-896E-C5AF8A1BCBEB}" srcOrd="0" destOrd="0" presId="urn:microsoft.com/office/officeart/2005/8/layout/hChevron3"/>
    <dgm:cxn modelId="{6515AD5A-7AFB-458E-92B9-CB899B5A0886}" srcId="{02385D95-EC35-4641-A33A-FEF99715930E}" destId="{33C6AFA9-0CA6-4986-AC1B-42BDFCE042B5}" srcOrd="3" destOrd="0" parTransId="{6927825B-1EF6-4BE6-8ACC-AC05E4EB1444}" sibTransId="{A56F9E9E-389C-4446-87C9-0D11DB3B571A}"/>
    <dgm:cxn modelId="{9DF0BF8D-FBAA-4C07-BB77-72F7A2B54E98}" srcId="{02385D95-EC35-4641-A33A-FEF99715930E}" destId="{AF32E235-FBB3-4EE9-9E87-1C9FEF53EA83}" srcOrd="4" destOrd="0" parTransId="{F5988A9E-78C4-4FF7-AA73-C06EFDDF3082}" sibTransId="{E33FF2D6-FB73-4242-BB3F-AD70DA0DF915}"/>
    <dgm:cxn modelId="{E016BF9A-5469-47D6-BA3E-0CADD17611FD}" type="presOf" srcId="{AF32E235-FBB3-4EE9-9E87-1C9FEF53EA83}" destId="{5D914D23-41C1-43E5-A6F2-7BEC27AC5C77}" srcOrd="0" destOrd="0" presId="urn:microsoft.com/office/officeart/2005/8/layout/hChevron3"/>
    <dgm:cxn modelId="{7B6D9DA7-1EA0-47F1-AA97-723097911426}" type="presOf" srcId="{02385D95-EC35-4641-A33A-FEF99715930E}" destId="{9C4A17C8-B0AF-4C9B-A8DB-DC6544BCFD1C}" srcOrd="0" destOrd="0" presId="urn:microsoft.com/office/officeart/2005/8/layout/hChevron3"/>
    <dgm:cxn modelId="{288BFEAA-E6FD-42A3-A9E2-FA07C2EF4798}" type="presOf" srcId="{33C6AFA9-0CA6-4986-AC1B-42BDFCE042B5}" destId="{C695C96C-C9F9-4B73-9F05-897CA8F03B74}" srcOrd="0" destOrd="0" presId="urn:microsoft.com/office/officeart/2005/8/layout/hChevron3"/>
    <dgm:cxn modelId="{79189EEC-4BFF-4182-9A19-DFFB3C66BCAF}" srcId="{02385D95-EC35-4641-A33A-FEF99715930E}" destId="{49902D22-87DA-4085-8A25-E6142CC3A1C9}" srcOrd="2" destOrd="0" parTransId="{3015C5B9-C83C-4F58-8BD6-98974A9CB5C1}" sibTransId="{D41EA575-B2EE-46B5-9580-80B8FB3FC3E0}"/>
    <dgm:cxn modelId="{1B64EE36-A186-4509-B99F-C90F4B68DEF6}" type="presParOf" srcId="{9C4A17C8-B0AF-4C9B-A8DB-DC6544BCFD1C}" destId="{E9517007-1E09-4D88-896E-C5AF8A1BCBEB}" srcOrd="0" destOrd="0" presId="urn:microsoft.com/office/officeart/2005/8/layout/hChevron3"/>
    <dgm:cxn modelId="{BD1530C5-84FF-4A49-98C7-920C31A1D4F3}" type="presParOf" srcId="{9C4A17C8-B0AF-4C9B-A8DB-DC6544BCFD1C}" destId="{9C80F353-305B-46BC-A9DA-4879905B2DCD}" srcOrd="1" destOrd="0" presId="urn:microsoft.com/office/officeart/2005/8/layout/hChevron3"/>
    <dgm:cxn modelId="{8071E73B-F2FE-4D88-AC4D-4FB62C5FB7CC}" type="presParOf" srcId="{9C4A17C8-B0AF-4C9B-A8DB-DC6544BCFD1C}" destId="{C915B55B-0CB6-44B0-92AC-9446F62D19AD}" srcOrd="2" destOrd="0" presId="urn:microsoft.com/office/officeart/2005/8/layout/hChevron3"/>
    <dgm:cxn modelId="{DD94865F-4C6C-4875-8566-0A3C89F822F2}" type="presParOf" srcId="{9C4A17C8-B0AF-4C9B-A8DB-DC6544BCFD1C}" destId="{641C434D-24B5-4E5E-8814-7C72F98B4823}" srcOrd="3" destOrd="0" presId="urn:microsoft.com/office/officeart/2005/8/layout/hChevron3"/>
    <dgm:cxn modelId="{5872B2EF-970A-4DE0-93C7-10DAE03E4DAC}" type="presParOf" srcId="{9C4A17C8-B0AF-4C9B-A8DB-DC6544BCFD1C}" destId="{AC2A3849-E506-4229-9F6F-48D4082C4628}" srcOrd="4" destOrd="0" presId="urn:microsoft.com/office/officeart/2005/8/layout/hChevron3"/>
    <dgm:cxn modelId="{748BA014-25F5-4507-A215-94F3FDD09A34}" type="presParOf" srcId="{9C4A17C8-B0AF-4C9B-A8DB-DC6544BCFD1C}" destId="{03C7782B-1EBE-49EC-9FB7-88F5835DCAFC}" srcOrd="5" destOrd="0" presId="urn:microsoft.com/office/officeart/2005/8/layout/hChevron3"/>
    <dgm:cxn modelId="{0334E3E8-265F-4A43-9905-B6EE70D55DC0}" type="presParOf" srcId="{9C4A17C8-B0AF-4C9B-A8DB-DC6544BCFD1C}" destId="{C695C96C-C9F9-4B73-9F05-897CA8F03B74}" srcOrd="6" destOrd="0" presId="urn:microsoft.com/office/officeart/2005/8/layout/hChevron3"/>
    <dgm:cxn modelId="{EEACF65B-B899-4F53-9D33-F4DCB1611F71}" type="presParOf" srcId="{9C4A17C8-B0AF-4C9B-A8DB-DC6544BCFD1C}" destId="{296EC760-5C46-4271-905C-128431A4ED53}" srcOrd="7" destOrd="0" presId="urn:microsoft.com/office/officeart/2005/8/layout/hChevron3"/>
    <dgm:cxn modelId="{9508F19C-EFA3-443E-97C2-B1E9DC038A58}" type="presParOf" srcId="{9C4A17C8-B0AF-4C9B-A8DB-DC6544BCFD1C}" destId="{5D914D23-41C1-43E5-A6F2-7BEC27AC5C7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385D95-EC35-4641-A33A-FEF99715930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12E1CA5-0BFD-4C57-A7D6-E2C879A1BDAD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4B13A85-84B0-4CA7-A077-90363ED22641}" type="par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5B8379A-AEF1-4A37-9361-680D25DB2208}" type="sib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1DD746C-C0B7-4EA5-994D-0C850629F11E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2A3B57D-0DA8-4E67-B147-D45D7E767BA1}" type="par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50ACCAF5-AD59-4080-8912-737E3F579BB0}" type="sib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49902D22-87DA-4085-8A25-E6142CC3A1C9}">
      <dgm:prSet phldrT="[Texte]" custT="1"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015C5B9-C83C-4F58-8BD6-98974A9CB5C1}" type="par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D41EA575-B2EE-46B5-9580-80B8FB3FC3E0}" type="sib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3C6AFA9-0CA6-4986-AC1B-42BDFCE042B5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6927825B-1EF6-4BE6-8ACC-AC05E4EB1444}" type="par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56F9E9E-389C-4446-87C9-0D11DB3B571A}" type="sib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F32E235-FBB3-4EE9-9E87-1C9FEF53EA83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F5988A9E-78C4-4FF7-AA73-C06EFDDF3082}" type="par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E33FF2D6-FB73-4242-BB3F-AD70DA0DF915}" type="sib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C4A17C8-B0AF-4C9B-A8DB-DC6544BCFD1C}" type="pres">
      <dgm:prSet presAssocID="{02385D95-EC35-4641-A33A-FEF99715930E}" presName="Name0" presStyleCnt="0">
        <dgm:presLayoutVars>
          <dgm:dir/>
          <dgm:resizeHandles val="exact"/>
        </dgm:presLayoutVars>
      </dgm:prSet>
      <dgm:spPr/>
    </dgm:pt>
    <dgm:pt modelId="{E9517007-1E09-4D88-896E-C5AF8A1BCBEB}" type="pres">
      <dgm:prSet presAssocID="{A12E1CA5-0BFD-4C57-A7D6-E2C879A1BDAD}" presName="parTxOnly" presStyleLbl="node1" presStyleIdx="0" presStyleCnt="5">
        <dgm:presLayoutVars>
          <dgm:bulletEnabled val="1"/>
        </dgm:presLayoutVars>
      </dgm:prSet>
      <dgm:spPr/>
    </dgm:pt>
    <dgm:pt modelId="{9C80F353-305B-46BC-A9DA-4879905B2DCD}" type="pres">
      <dgm:prSet presAssocID="{C5B8379A-AEF1-4A37-9361-680D25DB2208}" presName="parSpace" presStyleCnt="0"/>
      <dgm:spPr/>
    </dgm:pt>
    <dgm:pt modelId="{C915B55B-0CB6-44B0-92AC-9446F62D19AD}" type="pres">
      <dgm:prSet presAssocID="{31DD746C-C0B7-4EA5-994D-0C850629F11E}" presName="parTxOnly" presStyleLbl="node1" presStyleIdx="1" presStyleCnt="5">
        <dgm:presLayoutVars>
          <dgm:bulletEnabled val="1"/>
        </dgm:presLayoutVars>
      </dgm:prSet>
      <dgm:spPr/>
    </dgm:pt>
    <dgm:pt modelId="{641C434D-24B5-4E5E-8814-7C72F98B4823}" type="pres">
      <dgm:prSet presAssocID="{50ACCAF5-AD59-4080-8912-737E3F579BB0}" presName="parSpace" presStyleCnt="0"/>
      <dgm:spPr/>
    </dgm:pt>
    <dgm:pt modelId="{AC2A3849-E506-4229-9F6F-48D4082C4628}" type="pres">
      <dgm:prSet presAssocID="{49902D22-87DA-4085-8A25-E6142CC3A1C9}" presName="parTxOnly" presStyleLbl="node1" presStyleIdx="2" presStyleCnt="5">
        <dgm:presLayoutVars>
          <dgm:bulletEnabled val="1"/>
        </dgm:presLayoutVars>
      </dgm:prSet>
      <dgm:spPr/>
    </dgm:pt>
    <dgm:pt modelId="{03C7782B-1EBE-49EC-9FB7-88F5835DCAFC}" type="pres">
      <dgm:prSet presAssocID="{D41EA575-B2EE-46B5-9580-80B8FB3FC3E0}" presName="parSpace" presStyleCnt="0"/>
      <dgm:spPr/>
    </dgm:pt>
    <dgm:pt modelId="{C695C96C-C9F9-4B73-9F05-897CA8F03B74}" type="pres">
      <dgm:prSet presAssocID="{33C6AFA9-0CA6-4986-AC1B-42BDFCE042B5}" presName="parTxOnly" presStyleLbl="node1" presStyleIdx="3" presStyleCnt="5">
        <dgm:presLayoutVars>
          <dgm:bulletEnabled val="1"/>
        </dgm:presLayoutVars>
      </dgm:prSet>
      <dgm:spPr/>
    </dgm:pt>
    <dgm:pt modelId="{296EC760-5C46-4271-905C-128431A4ED53}" type="pres">
      <dgm:prSet presAssocID="{A56F9E9E-389C-4446-87C9-0D11DB3B571A}" presName="parSpace" presStyleCnt="0"/>
      <dgm:spPr/>
    </dgm:pt>
    <dgm:pt modelId="{5D914D23-41C1-43E5-A6F2-7BEC27AC5C77}" type="pres">
      <dgm:prSet presAssocID="{AF32E235-FBB3-4EE9-9E87-1C9FEF53EA8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026F30E-9CC7-48E0-BFD8-8549DC068380}" type="presOf" srcId="{49902D22-87DA-4085-8A25-E6142CC3A1C9}" destId="{AC2A3849-E506-4229-9F6F-48D4082C4628}" srcOrd="0" destOrd="0" presId="urn:microsoft.com/office/officeart/2005/8/layout/hChevron3"/>
    <dgm:cxn modelId="{CCF36613-476C-420C-9220-FD8CB34AE463}" type="presOf" srcId="{31DD746C-C0B7-4EA5-994D-0C850629F11E}" destId="{C915B55B-0CB6-44B0-92AC-9446F62D19AD}" srcOrd="0" destOrd="0" presId="urn:microsoft.com/office/officeart/2005/8/layout/hChevron3"/>
    <dgm:cxn modelId="{B6FADC3D-89A1-4E4A-9E39-E0E4A6330CE0}" srcId="{02385D95-EC35-4641-A33A-FEF99715930E}" destId="{A12E1CA5-0BFD-4C57-A7D6-E2C879A1BDAD}" srcOrd="0" destOrd="0" parTransId="{94B13A85-84B0-4CA7-A077-90363ED22641}" sibTransId="{C5B8379A-AEF1-4A37-9361-680D25DB2208}"/>
    <dgm:cxn modelId="{6A4B7F40-64D1-43C6-B918-ED7F00B642F2}" srcId="{02385D95-EC35-4641-A33A-FEF99715930E}" destId="{31DD746C-C0B7-4EA5-994D-0C850629F11E}" srcOrd="1" destOrd="0" parTransId="{C2A3B57D-0DA8-4E67-B147-D45D7E767BA1}" sibTransId="{50ACCAF5-AD59-4080-8912-737E3F579BB0}"/>
    <dgm:cxn modelId="{42394E5D-E290-439D-82DE-AF872977B843}" type="presOf" srcId="{A12E1CA5-0BFD-4C57-A7D6-E2C879A1BDAD}" destId="{E9517007-1E09-4D88-896E-C5AF8A1BCBEB}" srcOrd="0" destOrd="0" presId="urn:microsoft.com/office/officeart/2005/8/layout/hChevron3"/>
    <dgm:cxn modelId="{6515AD5A-7AFB-458E-92B9-CB899B5A0886}" srcId="{02385D95-EC35-4641-A33A-FEF99715930E}" destId="{33C6AFA9-0CA6-4986-AC1B-42BDFCE042B5}" srcOrd="3" destOrd="0" parTransId="{6927825B-1EF6-4BE6-8ACC-AC05E4EB1444}" sibTransId="{A56F9E9E-389C-4446-87C9-0D11DB3B571A}"/>
    <dgm:cxn modelId="{9DF0BF8D-FBAA-4C07-BB77-72F7A2B54E98}" srcId="{02385D95-EC35-4641-A33A-FEF99715930E}" destId="{AF32E235-FBB3-4EE9-9E87-1C9FEF53EA83}" srcOrd="4" destOrd="0" parTransId="{F5988A9E-78C4-4FF7-AA73-C06EFDDF3082}" sibTransId="{E33FF2D6-FB73-4242-BB3F-AD70DA0DF915}"/>
    <dgm:cxn modelId="{E016BF9A-5469-47D6-BA3E-0CADD17611FD}" type="presOf" srcId="{AF32E235-FBB3-4EE9-9E87-1C9FEF53EA83}" destId="{5D914D23-41C1-43E5-A6F2-7BEC27AC5C77}" srcOrd="0" destOrd="0" presId="urn:microsoft.com/office/officeart/2005/8/layout/hChevron3"/>
    <dgm:cxn modelId="{7B6D9DA7-1EA0-47F1-AA97-723097911426}" type="presOf" srcId="{02385D95-EC35-4641-A33A-FEF99715930E}" destId="{9C4A17C8-B0AF-4C9B-A8DB-DC6544BCFD1C}" srcOrd="0" destOrd="0" presId="urn:microsoft.com/office/officeart/2005/8/layout/hChevron3"/>
    <dgm:cxn modelId="{288BFEAA-E6FD-42A3-A9E2-FA07C2EF4798}" type="presOf" srcId="{33C6AFA9-0CA6-4986-AC1B-42BDFCE042B5}" destId="{C695C96C-C9F9-4B73-9F05-897CA8F03B74}" srcOrd="0" destOrd="0" presId="urn:microsoft.com/office/officeart/2005/8/layout/hChevron3"/>
    <dgm:cxn modelId="{79189EEC-4BFF-4182-9A19-DFFB3C66BCAF}" srcId="{02385D95-EC35-4641-A33A-FEF99715930E}" destId="{49902D22-87DA-4085-8A25-E6142CC3A1C9}" srcOrd="2" destOrd="0" parTransId="{3015C5B9-C83C-4F58-8BD6-98974A9CB5C1}" sibTransId="{D41EA575-B2EE-46B5-9580-80B8FB3FC3E0}"/>
    <dgm:cxn modelId="{1B64EE36-A186-4509-B99F-C90F4B68DEF6}" type="presParOf" srcId="{9C4A17C8-B0AF-4C9B-A8DB-DC6544BCFD1C}" destId="{E9517007-1E09-4D88-896E-C5AF8A1BCBEB}" srcOrd="0" destOrd="0" presId="urn:microsoft.com/office/officeart/2005/8/layout/hChevron3"/>
    <dgm:cxn modelId="{BD1530C5-84FF-4A49-98C7-920C31A1D4F3}" type="presParOf" srcId="{9C4A17C8-B0AF-4C9B-A8DB-DC6544BCFD1C}" destId="{9C80F353-305B-46BC-A9DA-4879905B2DCD}" srcOrd="1" destOrd="0" presId="urn:microsoft.com/office/officeart/2005/8/layout/hChevron3"/>
    <dgm:cxn modelId="{8071E73B-F2FE-4D88-AC4D-4FB62C5FB7CC}" type="presParOf" srcId="{9C4A17C8-B0AF-4C9B-A8DB-DC6544BCFD1C}" destId="{C915B55B-0CB6-44B0-92AC-9446F62D19AD}" srcOrd="2" destOrd="0" presId="urn:microsoft.com/office/officeart/2005/8/layout/hChevron3"/>
    <dgm:cxn modelId="{DD94865F-4C6C-4875-8566-0A3C89F822F2}" type="presParOf" srcId="{9C4A17C8-B0AF-4C9B-A8DB-DC6544BCFD1C}" destId="{641C434D-24B5-4E5E-8814-7C72F98B4823}" srcOrd="3" destOrd="0" presId="urn:microsoft.com/office/officeart/2005/8/layout/hChevron3"/>
    <dgm:cxn modelId="{5872B2EF-970A-4DE0-93C7-10DAE03E4DAC}" type="presParOf" srcId="{9C4A17C8-B0AF-4C9B-A8DB-DC6544BCFD1C}" destId="{AC2A3849-E506-4229-9F6F-48D4082C4628}" srcOrd="4" destOrd="0" presId="urn:microsoft.com/office/officeart/2005/8/layout/hChevron3"/>
    <dgm:cxn modelId="{748BA014-25F5-4507-A215-94F3FDD09A34}" type="presParOf" srcId="{9C4A17C8-B0AF-4C9B-A8DB-DC6544BCFD1C}" destId="{03C7782B-1EBE-49EC-9FB7-88F5835DCAFC}" srcOrd="5" destOrd="0" presId="urn:microsoft.com/office/officeart/2005/8/layout/hChevron3"/>
    <dgm:cxn modelId="{0334E3E8-265F-4A43-9905-B6EE70D55DC0}" type="presParOf" srcId="{9C4A17C8-B0AF-4C9B-A8DB-DC6544BCFD1C}" destId="{C695C96C-C9F9-4B73-9F05-897CA8F03B74}" srcOrd="6" destOrd="0" presId="urn:microsoft.com/office/officeart/2005/8/layout/hChevron3"/>
    <dgm:cxn modelId="{EEACF65B-B899-4F53-9D33-F4DCB1611F71}" type="presParOf" srcId="{9C4A17C8-B0AF-4C9B-A8DB-DC6544BCFD1C}" destId="{296EC760-5C46-4271-905C-128431A4ED53}" srcOrd="7" destOrd="0" presId="urn:microsoft.com/office/officeart/2005/8/layout/hChevron3"/>
    <dgm:cxn modelId="{9508F19C-EFA3-443E-97C2-B1E9DC038A58}" type="presParOf" srcId="{9C4A17C8-B0AF-4C9B-A8DB-DC6544BCFD1C}" destId="{5D914D23-41C1-43E5-A6F2-7BEC27AC5C7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385D95-EC35-4641-A33A-FEF99715930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12E1CA5-0BFD-4C57-A7D6-E2C879A1BDAD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4B13A85-84B0-4CA7-A077-90363ED22641}" type="par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5B8379A-AEF1-4A37-9361-680D25DB2208}" type="sibTrans" cxnId="{B6FADC3D-89A1-4E4A-9E39-E0E4A6330CE0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1DD746C-C0B7-4EA5-994D-0C850629F11E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C2A3B57D-0DA8-4E67-B147-D45D7E767BA1}" type="par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50ACCAF5-AD59-4080-8912-737E3F579BB0}" type="sibTrans" cxnId="{6A4B7F40-64D1-43C6-B918-ED7F00B642F2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49902D22-87DA-4085-8A25-E6142CC3A1C9}">
      <dgm:prSet phldrT="[Texte]" custT="1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015C5B9-C83C-4F58-8BD6-98974A9CB5C1}" type="par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D41EA575-B2EE-46B5-9580-80B8FB3FC3E0}" type="sibTrans" cxnId="{79189EEC-4BFF-4182-9A19-DFFB3C66BCAF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33C6AFA9-0CA6-4986-AC1B-42BDFCE042B5}">
      <dgm:prSet phldrT="[Texte]" custT="1"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6927825B-1EF6-4BE6-8ACC-AC05E4EB1444}" type="par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56F9E9E-389C-4446-87C9-0D11DB3B571A}" type="sibTrans" cxnId="{6515AD5A-7AFB-458E-92B9-CB899B5A0886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AF32E235-FBB3-4EE9-9E87-1C9FEF53EA83}">
      <dgm:prSet phldrT="[Texte]" custT="1"/>
      <dgm:spPr/>
      <dgm:t>
        <a:bodyPr/>
        <a:lstStyle/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r>
            <a: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F5988A9E-78C4-4FF7-AA73-C06EFDDF3082}" type="par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E33FF2D6-FB73-4242-BB3F-AD70DA0DF915}" type="sibTrans" cxnId="{9DF0BF8D-FBAA-4C07-BB77-72F7A2B54E98}">
      <dgm:prSet/>
      <dgm:spPr/>
      <dgm:t>
        <a:bodyPr/>
        <a:lstStyle/>
        <a:p>
          <a:endParaRPr lang="en-US" sz="110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gm:t>
    </dgm:pt>
    <dgm:pt modelId="{9C4A17C8-B0AF-4C9B-A8DB-DC6544BCFD1C}" type="pres">
      <dgm:prSet presAssocID="{02385D95-EC35-4641-A33A-FEF99715930E}" presName="Name0" presStyleCnt="0">
        <dgm:presLayoutVars>
          <dgm:dir/>
          <dgm:resizeHandles val="exact"/>
        </dgm:presLayoutVars>
      </dgm:prSet>
      <dgm:spPr/>
    </dgm:pt>
    <dgm:pt modelId="{E9517007-1E09-4D88-896E-C5AF8A1BCBEB}" type="pres">
      <dgm:prSet presAssocID="{A12E1CA5-0BFD-4C57-A7D6-E2C879A1BDAD}" presName="parTxOnly" presStyleLbl="node1" presStyleIdx="0" presStyleCnt="5">
        <dgm:presLayoutVars>
          <dgm:bulletEnabled val="1"/>
        </dgm:presLayoutVars>
      </dgm:prSet>
      <dgm:spPr/>
    </dgm:pt>
    <dgm:pt modelId="{9C80F353-305B-46BC-A9DA-4879905B2DCD}" type="pres">
      <dgm:prSet presAssocID="{C5B8379A-AEF1-4A37-9361-680D25DB2208}" presName="parSpace" presStyleCnt="0"/>
      <dgm:spPr/>
    </dgm:pt>
    <dgm:pt modelId="{C915B55B-0CB6-44B0-92AC-9446F62D19AD}" type="pres">
      <dgm:prSet presAssocID="{31DD746C-C0B7-4EA5-994D-0C850629F11E}" presName="parTxOnly" presStyleLbl="node1" presStyleIdx="1" presStyleCnt="5">
        <dgm:presLayoutVars>
          <dgm:bulletEnabled val="1"/>
        </dgm:presLayoutVars>
      </dgm:prSet>
      <dgm:spPr/>
    </dgm:pt>
    <dgm:pt modelId="{641C434D-24B5-4E5E-8814-7C72F98B4823}" type="pres">
      <dgm:prSet presAssocID="{50ACCAF5-AD59-4080-8912-737E3F579BB0}" presName="parSpace" presStyleCnt="0"/>
      <dgm:spPr/>
    </dgm:pt>
    <dgm:pt modelId="{AC2A3849-E506-4229-9F6F-48D4082C4628}" type="pres">
      <dgm:prSet presAssocID="{49902D22-87DA-4085-8A25-E6142CC3A1C9}" presName="parTxOnly" presStyleLbl="node1" presStyleIdx="2" presStyleCnt="5">
        <dgm:presLayoutVars>
          <dgm:bulletEnabled val="1"/>
        </dgm:presLayoutVars>
      </dgm:prSet>
      <dgm:spPr/>
    </dgm:pt>
    <dgm:pt modelId="{03C7782B-1EBE-49EC-9FB7-88F5835DCAFC}" type="pres">
      <dgm:prSet presAssocID="{D41EA575-B2EE-46B5-9580-80B8FB3FC3E0}" presName="parSpace" presStyleCnt="0"/>
      <dgm:spPr/>
    </dgm:pt>
    <dgm:pt modelId="{C695C96C-C9F9-4B73-9F05-897CA8F03B74}" type="pres">
      <dgm:prSet presAssocID="{33C6AFA9-0CA6-4986-AC1B-42BDFCE042B5}" presName="parTxOnly" presStyleLbl="node1" presStyleIdx="3" presStyleCnt="5">
        <dgm:presLayoutVars>
          <dgm:bulletEnabled val="1"/>
        </dgm:presLayoutVars>
      </dgm:prSet>
      <dgm:spPr/>
    </dgm:pt>
    <dgm:pt modelId="{296EC760-5C46-4271-905C-128431A4ED53}" type="pres">
      <dgm:prSet presAssocID="{A56F9E9E-389C-4446-87C9-0D11DB3B571A}" presName="parSpace" presStyleCnt="0"/>
      <dgm:spPr/>
    </dgm:pt>
    <dgm:pt modelId="{5D914D23-41C1-43E5-A6F2-7BEC27AC5C77}" type="pres">
      <dgm:prSet presAssocID="{AF32E235-FBB3-4EE9-9E87-1C9FEF53EA8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026F30E-9CC7-48E0-BFD8-8549DC068380}" type="presOf" srcId="{49902D22-87DA-4085-8A25-E6142CC3A1C9}" destId="{AC2A3849-E506-4229-9F6F-48D4082C4628}" srcOrd="0" destOrd="0" presId="urn:microsoft.com/office/officeart/2005/8/layout/hChevron3"/>
    <dgm:cxn modelId="{CCF36613-476C-420C-9220-FD8CB34AE463}" type="presOf" srcId="{31DD746C-C0B7-4EA5-994D-0C850629F11E}" destId="{C915B55B-0CB6-44B0-92AC-9446F62D19AD}" srcOrd="0" destOrd="0" presId="urn:microsoft.com/office/officeart/2005/8/layout/hChevron3"/>
    <dgm:cxn modelId="{B6FADC3D-89A1-4E4A-9E39-E0E4A6330CE0}" srcId="{02385D95-EC35-4641-A33A-FEF99715930E}" destId="{A12E1CA5-0BFD-4C57-A7D6-E2C879A1BDAD}" srcOrd="0" destOrd="0" parTransId="{94B13A85-84B0-4CA7-A077-90363ED22641}" sibTransId="{C5B8379A-AEF1-4A37-9361-680D25DB2208}"/>
    <dgm:cxn modelId="{6A4B7F40-64D1-43C6-B918-ED7F00B642F2}" srcId="{02385D95-EC35-4641-A33A-FEF99715930E}" destId="{31DD746C-C0B7-4EA5-994D-0C850629F11E}" srcOrd="1" destOrd="0" parTransId="{C2A3B57D-0DA8-4E67-B147-D45D7E767BA1}" sibTransId="{50ACCAF5-AD59-4080-8912-737E3F579BB0}"/>
    <dgm:cxn modelId="{42394E5D-E290-439D-82DE-AF872977B843}" type="presOf" srcId="{A12E1CA5-0BFD-4C57-A7D6-E2C879A1BDAD}" destId="{E9517007-1E09-4D88-896E-C5AF8A1BCBEB}" srcOrd="0" destOrd="0" presId="urn:microsoft.com/office/officeart/2005/8/layout/hChevron3"/>
    <dgm:cxn modelId="{6515AD5A-7AFB-458E-92B9-CB899B5A0886}" srcId="{02385D95-EC35-4641-A33A-FEF99715930E}" destId="{33C6AFA9-0CA6-4986-AC1B-42BDFCE042B5}" srcOrd="3" destOrd="0" parTransId="{6927825B-1EF6-4BE6-8ACC-AC05E4EB1444}" sibTransId="{A56F9E9E-389C-4446-87C9-0D11DB3B571A}"/>
    <dgm:cxn modelId="{9DF0BF8D-FBAA-4C07-BB77-72F7A2B54E98}" srcId="{02385D95-EC35-4641-A33A-FEF99715930E}" destId="{AF32E235-FBB3-4EE9-9E87-1C9FEF53EA83}" srcOrd="4" destOrd="0" parTransId="{F5988A9E-78C4-4FF7-AA73-C06EFDDF3082}" sibTransId="{E33FF2D6-FB73-4242-BB3F-AD70DA0DF915}"/>
    <dgm:cxn modelId="{E016BF9A-5469-47D6-BA3E-0CADD17611FD}" type="presOf" srcId="{AF32E235-FBB3-4EE9-9E87-1C9FEF53EA83}" destId="{5D914D23-41C1-43E5-A6F2-7BEC27AC5C77}" srcOrd="0" destOrd="0" presId="urn:microsoft.com/office/officeart/2005/8/layout/hChevron3"/>
    <dgm:cxn modelId="{7B6D9DA7-1EA0-47F1-AA97-723097911426}" type="presOf" srcId="{02385D95-EC35-4641-A33A-FEF99715930E}" destId="{9C4A17C8-B0AF-4C9B-A8DB-DC6544BCFD1C}" srcOrd="0" destOrd="0" presId="urn:microsoft.com/office/officeart/2005/8/layout/hChevron3"/>
    <dgm:cxn modelId="{288BFEAA-E6FD-42A3-A9E2-FA07C2EF4798}" type="presOf" srcId="{33C6AFA9-0CA6-4986-AC1B-42BDFCE042B5}" destId="{C695C96C-C9F9-4B73-9F05-897CA8F03B74}" srcOrd="0" destOrd="0" presId="urn:microsoft.com/office/officeart/2005/8/layout/hChevron3"/>
    <dgm:cxn modelId="{79189EEC-4BFF-4182-9A19-DFFB3C66BCAF}" srcId="{02385D95-EC35-4641-A33A-FEF99715930E}" destId="{49902D22-87DA-4085-8A25-E6142CC3A1C9}" srcOrd="2" destOrd="0" parTransId="{3015C5B9-C83C-4F58-8BD6-98974A9CB5C1}" sibTransId="{D41EA575-B2EE-46B5-9580-80B8FB3FC3E0}"/>
    <dgm:cxn modelId="{1B64EE36-A186-4509-B99F-C90F4B68DEF6}" type="presParOf" srcId="{9C4A17C8-B0AF-4C9B-A8DB-DC6544BCFD1C}" destId="{E9517007-1E09-4D88-896E-C5AF8A1BCBEB}" srcOrd="0" destOrd="0" presId="urn:microsoft.com/office/officeart/2005/8/layout/hChevron3"/>
    <dgm:cxn modelId="{BD1530C5-84FF-4A49-98C7-920C31A1D4F3}" type="presParOf" srcId="{9C4A17C8-B0AF-4C9B-A8DB-DC6544BCFD1C}" destId="{9C80F353-305B-46BC-A9DA-4879905B2DCD}" srcOrd="1" destOrd="0" presId="urn:microsoft.com/office/officeart/2005/8/layout/hChevron3"/>
    <dgm:cxn modelId="{8071E73B-F2FE-4D88-AC4D-4FB62C5FB7CC}" type="presParOf" srcId="{9C4A17C8-B0AF-4C9B-A8DB-DC6544BCFD1C}" destId="{C915B55B-0CB6-44B0-92AC-9446F62D19AD}" srcOrd="2" destOrd="0" presId="urn:microsoft.com/office/officeart/2005/8/layout/hChevron3"/>
    <dgm:cxn modelId="{DD94865F-4C6C-4875-8566-0A3C89F822F2}" type="presParOf" srcId="{9C4A17C8-B0AF-4C9B-A8DB-DC6544BCFD1C}" destId="{641C434D-24B5-4E5E-8814-7C72F98B4823}" srcOrd="3" destOrd="0" presId="urn:microsoft.com/office/officeart/2005/8/layout/hChevron3"/>
    <dgm:cxn modelId="{5872B2EF-970A-4DE0-93C7-10DAE03E4DAC}" type="presParOf" srcId="{9C4A17C8-B0AF-4C9B-A8DB-DC6544BCFD1C}" destId="{AC2A3849-E506-4229-9F6F-48D4082C4628}" srcOrd="4" destOrd="0" presId="urn:microsoft.com/office/officeart/2005/8/layout/hChevron3"/>
    <dgm:cxn modelId="{748BA014-25F5-4507-A215-94F3FDD09A34}" type="presParOf" srcId="{9C4A17C8-B0AF-4C9B-A8DB-DC6544BCFD1C}" destId="{03C7782B-1EBE-49EC-9FB7-88F5835DCAFC}" srcOrd="5" destOrd="0" presId="urn:microsoft.com/office/officeart/2005/8/layout/hChevron3"/>
    <dgm:cxn modelId="{0334E3E8-265F-4A43-9905-B6EE70D55DC0}" type="presParOf" srcId="{9C4A17C8-B0AF-4C9B-A8DB-DC6544BCFD1C}" destId="{C695C96C-C9F9-4B73-9F05-897CA8F03B74}" srcOrd="6" destOrd="0" presId="urn:microsoft.com/office/officeart/2005/8/layout/hChevron3"/>
    <dgm:cxn modelId="{EEACF65B-B899-4F53-9D33-F4DCB1611F71}" type="presParOf" srcId="{9C4A17C8-B0AF-4C9B-A8DB-DC6544BCFD1C}" destId="{296EC760-5C46-4271-905C-128431A4ED53}" srcOrd="7" destOrd="0" presId="urn:microsoft.com/office/officeart/2005/8/layout/hChevron3"/>
    <dgm:cxn modelId="{9508F19C-EFA3-443E-97C2-B1E9DC038A58}" type="presParOf" srcId="{9C4A17C8-B0AF-4C9B-A8DB-DC6544BCFD1C}" destId="{5D914D23-41C1-43E5-A6F2-7BEC27AC5C77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964E6-7B73-43A1-81ED-E9C2D9D2C601}">
      <dsp:nvSpPr>
        <dsp:cNvPr id="0" name=""/>
        <dsp:cNvSpPr/>
      </dsp:nvSpPr>
      <dsp:spPr>
        <a:xfrm>
          <a:off x="4350446" y="4261030"/>
          <a:ext cx="59405" cy="594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2CEB5-D10E-4B09-AB62-213DAE909327}">
      <dsp:nvSpPr>
        <dsp:cNvPr id="0" name=""/>
        <dsp:cNvSpPr/>
      </dsp:nvSpPr>
      <dsp:spPr>
        <a:xfrm>
          <a:off x="4235381" y="4312791"/>
          <a:ext cx="59405" cy="594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D360A-25FD-41B1-8D83-5A218C82424C}">
      <dsp:nvSpPr>
        <dsp:cNvPr id="0" name=""/>
        <dsp:cNvSpPr/>
      </dsp:nvSpPr>
      <dsp:spPr>
        <a:xfrm>
          <a:off x="4118710" y="4357227"/>
          <a:ext cx="59405" cy="594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338EC-A169-43BE-BA0C-1E5F1D59CC79}">
      <dsp:nvSpPr>
        <dsp:cNvPr id="0" name=""/>
        <dsp:cNvSpPr/>
      </dsp:nvSpPr>
      <dsp:spPr>
        <a:xfrm>
          <a:off x="4000969" y="4394339"/>
          <a:ext cx="59405" cy="594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500E0-78E6-4905-8BCF-09CF85C96D8C}">
      <dsp:nvSpPr>
        <dsp:cNvPr id="0" name=""/>
        <dsp:cNvSpPr/>
      </dsp:nvSpPr>
      <dsp:spPr>
        <a:xfrm>
          <a:off x="3882157" y="4424126"/>
          <a:ext cx="59405" cy="594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C48E7-1D72-4C5C-BD52-2EAE6121E4DE}">
      <dsp:nvSpPr>
        <dsp:cNvPr id="0" name=""/>
        <dsp:cNvSpPr/>
      </dsp:nvSpPr>
      <dsp:spPr>
        <a:xfrm>
          <a:off x="5069738" y="3730238"/>
          <a:ext cx="59405" cy="594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A2729-C275-42F0-ADB2-EFC9ED8CD8A3}">
      <dsp:nvSpPr>
        <dsp:cNvPr id="0" name=""/>
        <dsp:cNvSpPr/>
      </dsp:nvSpPr>
      <dsp:spPr>
        <a:xfrm>
          <a:off x="4970728" y="3827411"/>
          <a:ext cx="59405" cy="594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F4794-7E2B-4F2E-ACB7-15859C94263C}">
      <dsp:nvSpPr>
        <dsp:cNvPr id="0" name=""/>
        <dsp:cNvSpPr/>
      </dsp:nvSpPr>
      <dsp:spPr>
        <a:xfrm>
          <a:off x="5526252" y="3130105"/>
          <a:ext cx="59405" cy="594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0EC4F-7C4E-4449-B551-51BA15A7BA7C}">
      <dsp:nvSpPr>
        <dsp:cNvPr id="0" name=""/>
        <dsp:cNvSpPr/>
      </dsp:nvSpPr>
      <dsp:spPr>
        <a:xfrm>
          <a:off x="5852717" y="2449402"/>
          <a:ext cx="59405" cy="594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26FFE-AA25-49A4-8367-E8027038DFD7}">
      <dsp:nvSpPr>
        <dsp:cNvPr id="0" name=""/>
        <dsp:cNvSpPr/>
      </dsp:nvSpPr>
      <dsp:spPr>
        <a:xfrm>
          <a:off x="6054482" y="1743795"/>
          <a:ext cx="59405" cy="594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9F9D6-C603-4796-B78B-B647C6B0645E}">
      <dsp:nvSpPr>
        <dsp:cNvPr id="0" name=""/>
        <dsp:cNvSpPr/>
      </dsp:nvSpPr>
      <dsp:spPr>
        <a:xfrm>
          <a:off x="6147069" y="1048442"/>
          <a:ext cx="59405" cy="594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EE30C-D966-425C-AD1C-A1EEAA39CDDF}">
      <dsp:nvSpPr>
        <dsp:cNvPr id="0" name=""/>
        <dsp:cNvSpPr/>
      </dsp:nvSpPr>
      <dsp:spPr>
        <a:xfrm>
          <a:off x="6008991" y="139210"/>
          <a:ext cx="59405" cy="594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C5ED5-833B-45C3-8471-571DA5E0CD9C}">
      <dsp:nvSpPr>
        <dsp:cNvPr id="0" name=""/>
        <dsp:cNvSpPr/>
      </dsp:nvSpPr>
      <dsp:spPr>
        <a:xfrm>
          <a:off x="6098367" y="70846"/>
          <a:ext cx="59405" cy="594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0814B-E808-4708-AD99-D364D52FD30E}">
      <dsp:nvSpPr>
        <dsp:cNvPr id="0" name=""/>
        <dsp:cNvSpPr/>
      </dsp:nvSpPr>
      <dsp:spPr>
        <a:xfrm>
          <a:off x="6187744" y="2971"/>
          <a:ext cx="59405" cy="594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C0BA3-4C15-4571-858B-DDCE71B08FB8}">
      <dsp:nvSpPr>
        <dsp:cNvPr id="0" name=""/>
        <dsp:cNvSpPr/>
      </dsp:nvSpPr>
      <dsp:spPr>
        <a:xfrm>
          <a:off x="6276585" y="70846"/>
          <a:ext cx="59405" cy="594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DA937-E87E-4C81-9858-A1A66A58E5F2}">
      <dsp:nvSpPr>
        <dsp:cNvPr id="0" name=""/>
        <dsp:cNvSpPr/>
      </dsp:nvSpPr>
      <dsp:spPr>
        <a:xfrm>
          <a:off x="6365961" y="139210"/>
          <a:ext cx="59405" cy="594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0F21B-DC99-4714-B4A4-448E9C1E1F7C}">
      <dsp:nvSpPr>
        <dsp:cNvPr id="0" name=""/>
        <dsp:cNvSpPr/>
      </dsp:nvSpPr>
      <dsp:spPr>
        <a:xfrm>
          <a:off x="6187744" y="146534"/>
          <a:ext cx="59405" cy="594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9F6AB-5245-42D9-86A4-5E2C21D2E949}">
      <dsp:nvSpPr>
        <dsp:cNvPr id="0" name=""/>
        <dsp:cNvSpPr/>
      </dsp:nvSpPr>
      <dsp:spPr>
        <a:xfrm>
          <a:off x="6187744" y="290586"/>
          <a:ext cx="59405" cy="594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1F5A6-9543-4CD3-A375-D8C9FF6C7EB5}">
      <dsp:nvSpPr>
        <dsp:cNvPr id="0" name=""/>
        <dsp:cNvSpPr/>
      </dsp:nvSpPr>
      <dsp:spPr>
        <a:xfrm>
          <a:off x="3553820" y="4536353"/>
          <a:ext cx="1282308" cy="3437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422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1</a:t>
          </a:r>
          <a:r>
            <a:rPr lang="fr-FR" sz="800" kern="1200" baseline="30000" dirty="0"/>
            <a:t>e</a:t>
          </a:r>
          <a:r>
            <a:rPr lang="fr-FR" sz="800" kern="1200" dirty="0"/>
            <a:t> tableur</a:t>
          </a:r>
          <a:endParaRPr lang="en-US" sz="800" kern="1200" dirty="0"/>
        </a:p>
      </dsp:txBody>
      <dsp:txXfrm>
        <a:off x="3570601" y="4553134"/>
        <a:ext cx="1248746" cy="310207"/>
      </dsp:txXfrm>
    </dsp:sp>
    <dsp:sp modelId="{6D367726-580B-48C3-BB5A-60E6577EF495}">
      <dsp:nvSpPr>
        <dsp:cNvPr id="0" name=""/>
        <dsp:cNvSpPr/>
      </dsp:nvSpPr>
      <dsp:spPr>
        <a:xfrm>
          <a:off x="3198188" y="4201861"/>
          <a:ext cx="594592" cy="5947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DA072-971F-4ADC-9C0A-491A2FBEFEF0}">
      <dsp:nvSpPr>
        <dsp:cNvPr id="0" name=""/>
        <dsp:cNvSpPr/>
      </dsp:nvSpPr>
      <dsp:spPr>
        <a:xfrm>
          <a:off x="4761737" y="4097363"/>
          <a:ext cx="1282308" cy="34376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422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Excel v1</a:t>
          </a:r>
          <a:endParaRPr lang="en-US" sz="800" kern="1200" dirty="0"/>
        </a:p>
      </dsp:txBody>
      <dsp:txXfrm>
        <a:off x="4778518" y="4114144"/>
        <a:ext cx="1248746" cy="310207"/>
      </dsp:txXfrm>
    </dsp:sp>
    <dsp:sp modelId="{33DFC516-2FA3-4E39-B953-AB5C4B5BAAF7}">
      <dsp:nvSpPr>
        <dsp:cNvPr id="0" name=""/>
        <dsp:cNvSpPr/>
      </dsp:nvSpPr>
      <dsp:spPr>
        <a:xfrm>
          <a:off x="4406105" y="3762871"/>
          <a:ext cx="594592" cy="59476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6B258-CF27-46B8-B388-12F8F147E816}">
      <dsp:nvSpPr>
        <dsp:cNvPr id="0" name=""/>
        <dsp:cNvSpPr/>
      </dsp:nvSpPr>
      <dsp:spPr>
        <a:xfrm>
          <a:off x="5357401" y="3498695"/>
          <a:ext cx="1282308" cy="34376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422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Naissance du terme BI</a:t>
          </a:r>
          <a:endParaRPr lang="en-US" sz="800" kern="1200" dirty="0"/>
        </a:p>
      </dsp:txBody>
      <dsp:txXfrm>
        <a:off x="5374182" y="3515476"/>
        <a:ext cx="1248746" cy="310207"/>
      </dsp:txXfrm>
    </dsp:sp>
    <dsp:sp modelId="{73B78021-CB46-4380-99D4-0DA09C440E91}">
      <dsp:nvSpPr>
        <dsp:cNvPr id="0" name=""/>
        <dsp:cNvSpPr/>
      </dsp:nvSpPr>
      <dsp:spPr>
        <a:xfrm>
          <a:off x="5001769" y="3164203"/>
          <a:ext cx="594592" cy="5947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BCFF3-AE05-4110-8C66-A2D112EA9447}">
      <dsp:nvSpPr>
        <dsp:cNvPr id="0" name=""/>
        <dsp:cNvSpPr/>
      </dsp:nvSpPr>
      <dsp:spPr>
        <a:xfrm>
          <a:off x="5736848" y="2838989"/>
          <a:ext cx="1282308" cy="34376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422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Evolution des besoins utilisateurs</a:t>
          </a:r>
          <a:endParaRPr lang="en-US" sz="800" kern="1200" dirty="0"/>
        </a:p>
      </dsp:txBody>
      <dsp:txXfrm>
        <a:off x="5753629" y="2855770"/>
        <a:ext cx="1248746" cy="310207"/>
      </dsp:txXfrm>
    </dsp:sp>
    <dsp:sp modelId="{68E31441-7329-429A-91A9-4A75DBF77C50}">
      <dsp:nvSpPr>
        <dsp:cNvPr id="0" name=""/>
        <dsp:cNvSpPr/>
      </dsp:nvSpPr>
      <dsp:spPr>
        <a:xfrm>
          <a:off x="5381217" y="2504985"/>
          <a:ext cx="594592" cy="59476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831E3-236F-419F-B6C6-C9938EDEF320}">
      <dsp:nvSpPr>
        <dsp:cNvPr id="0" name=""/>
        <dsp:cNvSpPr/>
      </dsp:nvSpPr>
      <dsp:spPr>
        <a:xfrm>
          <a:off x="6007653" y="2141195"/>
          <a:ext cx="1282308" cy="34376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422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Lancement projet Gemini</a:t>
          </a:r>
          <a:endParaRPr lang="en-US" sz="800" kern="1200" dirty="0"/>
        </a:p>
      </dsp:txBody>
      <dsp:txXfrm>
        <a:off x="6024434" y="2157976"/>
        <a:ext cx="1248746" cy="310207"/>
      </dsp:txXfrm>
    </dsp:sp>
    <dsp:sp modelId="{A0432136-4065-474C-8963-DE73295046B5}">
      <dsp:nvSpPr>
        <dsp:cNvPr id="0" name=""/>
        <dsp:cNvSpPr/>
      </dsp:nvSpPr>
      <dsp:spPr>
        <a:xfrm>
          <a:off x="5652021" y="1806703"/>
          <a:ext cx="594592" cy="59476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F1FA9-5C5E-4126-A7CF-62DB3C16F6E8}">
      <dsp:nvSpPr>
        <dsp:cNvPr id="0" name=""/>
        <dsp:cNvSpPr/>
      </dsp:nvSpPr>
      <dsp:spPr>
        <a:xfrm>
          <a:off x="6161787" y="1447795"/>
          <a:ext cx="1282308" cy="34376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422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Power Pivot</a:t>
          </a:r>
          <a:endParaRPr lang="en-US" sz="800" kern="1200" dirty="0"/>
        </a:p>
      </dsp:txBody>
      <dsp:txXfrm>
        <a:off x="6178568" y="1464576"/>
        <a:ext cx="1248746" cy="310207"/>
      </dsp:txXfrm>
    </dsp:sp>
    <dsp:sp modelId="{AFFD3207-E5B0-4258-930B-A4CD503D941E}">
      <dsp:nvSpPr>
        <dsp:cNvPr id="0" name=""/>
        <dsp:cNvSpPr/>
      </dsp:nvSpPr>
      <dsp:spPr>
        <a:xfrm>
          <a:off x="5806155" y="1113303"/>
          <a:ext cx="594592" cy="594760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FF493-F843-4D87-B529-EB6FBAD9C4F5}">
      <dsp:nvSpPr>
        <dsp:cNvPr id="0" name=""/>
        <dsp:cNvSpPr/>
      </dsp:nvSpPr>
      <dsp:spPr>
        <a:xfrm>
          <a:off x="6245812" y="779299"/>
          <a:ext cx="1282308" cy="34376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422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Power BI</a:t>
          </a:r>
          <a:endParaRPr lang="en-US" sz="800" kern="1200" dirty="0"/>
        </a:p>
      </dsp:txBody>
      <dsp:txXfrm>
        <a:off x="6262593" y="796080"/>
        <a:ext cx="1248746" cy="310207"/>
      </dsp:txXfrm>
    </dsp:sp>
    <dsp:sp modelId="{0A00D8FC-4868-4550-9A05-0E355B40B67C}">
      <dsp:nvSpPr>
        <dsp:cNvPr id="0" name=""/>
        <dsp:cNvSpPr/>
      </dsp:nvSpPr>
      <dsp:spPr>
        <a:xfrm>
          <a:off x="5890180" y="444807"/>
          <a:ext cx="594592" cy="59476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17007-1E09-4D88-896E-C5AF8A1BCBEB}">
      <dsp:nvSpPr>
        <dsp:cNvPr id="0" name=""/>
        <dsp:cNvSpPr/>
      </dsp:nvSpPr>
      <dsp:spPr>
        <a:xfrm>
          <a:off x="1086" y="0"/>
          <a:ext cx="2118399" cy="546101"/>
        </a:xfrm>
        <a:prstGeom prst="homePlate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086" y="0"/>
        <a:ext cx="1981874" cy="546101"/>
      </dsp:txXfrm>
    </dsp:sp>
    <dsp:sp modelId="{C915B55B-0CB6-44B0-92AC-9446F62D19AD}">
      <dsp:nvSpPr>
        <dsp:cNvPr id="0" name=""/>
        <dsp:cNvSpPr/>
      </dsp:nvSpPr>
      <dsp:spPr>
        <a:xfrm>
          <a:off x="1695805" y="0"/>
          <a:ext cx="2118399" cy="546101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968856" y="0"/>
        <a:ext cx="1572298" cy="546101"/>
      </dsp:txXfrm>
    </dsp:sp>
    <dsp:sp modelId="{AC2A3849-E506-4229-9F6F-48D4082C4628}">
      <dsp:nvSpPr>
        <dsp:cNvPr id="0" name=""/>
        <dsp:cNvSpPr/>
      </dsp:nvSpPr>
      <dsp:spPr>
        <a:xfrm>
          <a:off x="3390525" y="0"/>
          <a:ext cx="2118399" cy="546101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3663576" y="0"/>
        <a:ext cx="1572298" cy="546101"/>
      </dsp:txXfrm>
    </dsp:sp>
    <dsp:sp modelId="{C695C96C-C9F9-4B73-9F05-897CA8F03B74}">
      <dsp:nvSpPr>
        <dsp:cNvPr id="0" name=""/>
        <dsp:cNvSpPr/>
      </dsp:nvSpPr>
      <dsp:spPr>
        <a:xfrm>
          <a:off x="5085244" y="0"/>
          <a:ext cx="2118399" cy="546101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5358295" y="0"/>
        <a:ext cx="1572298" cy="546101"/>
      </dsp:txXfrm>
    </dsp:sp>
    <dsp:sp modelId="{5D914D23-41C1-43E5-A6F2-7BEC27AC5C77}">
      <dsp:nvSpPr>
        <dsp:cNvPr id="0" name=""/>
        <dsp:cNvSpPr/>
      </dsp:nvSpPr>
      <dsp:spPr>
        <a:xfrm>
          <a:off x="6779964" y="0"/>
          <a:ext cx="2118399" cy="546101"/>
        </a:xfrm>
        <a:prstGeom prst="chevron">
          <a:avLst/>
        </a:prstGeom>
        <a:solidFill>
          <a:schemeClr val="bg2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7053015" y="0"/>
        <a:ext cx="1572298" cy="5461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17007-1E09-4D88-896E-C5AF8A1BCBEB}">
      <dsp:nvSpPr>
        <dsp:cNvPr id="0" name=""/>
        <dsp:cNvSpPr/>
      </dsp:nvSpPr>
      <dsp:spPr>
        <a:xfrm>
          <a:off x="1086" y="0"/>
          <a:ext cx="2118399" cy="546101"/>
        </a:xfrm>
        <a:prstGeom prst="homePlate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086" y="0"/>
        <a:ext cx="1981874" cy="546101"/>
      </dsp:txXfrm>
    </dsp:sp>
    <dsp:sp modelId="{C915B55B-0CB6-44B0-92AC-9446F62D19AD}">
      <dsp:nvSpPr>
        <dsp:cNvPr id="0" name=""/>
        <dsp:cNvSpPr/>
      </dsp:nvSpPr>
      <dsp:spPr>
        <a:xfrm>
          <a:off x="1695805" y="0"/>
          <a:ext cx="2118399" cy="546101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968856" y="0"/>
        <a:ext cx="1572298" cy="546101"/>
      </dsp:txXfrm>
    </dsp:sp>
    <dsp:sp modelId="{AC2A3849-E506-4229-9F6F-48D4082C4628}">
      <dsp:nvSpPr>
        <dsp:cNvPr id="0" name=""/>
        <dsp:cNvSpPr/>
      </dsp:nvSpPr>
      <dsp:spPr>
        <a:xfrm>
          <a:off x="3390525" y="0"/>
          <a:ext cx="2118399" cy="546101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3663576" y="0"/>
        <a:ext cx="1572298" cy="546101"/>
      </dsp:txXfrm>
    </dsp:sp>
    <dsp:sp modelId="{C695C96C-C9F9-4B73-9F05-897CA8F03B74}">
      <dsp:nvSpPr>
        <dsp:cNvPr id="0" name=""/>
        <dsp:cNvSpPr/>
      </dsp:nvSpPr>
      <dsp:spPr>
        <a:xfrm>
          <a:off x="5085244" y="0"/>
          <a:ext cx="2118399" cy="546101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5358295" y="0"/>
        <a:ext cx="1572298" cy="546101"/>
      </dsp:txXfrm>
    </dsp:sp>
    <dsp:sp modelId="{5D914D23-41C1-43E5-A6F2-7BEC27AC5C77}">
      <dsp:nvSpPr>
        <dsp:cNvPr id="0" name=""/>
        <dsp:cNvSpPr/>
      </dsp:nvSpPr>
      <dsp:spPr>
        <a:xfrm>
          <a:off x="6779964" y="0"/>
          <a:ext cx="2118399" cy="546101"/>
        </a:xfrm>
        <a:prstGeom prst="chevron">
          <a:avLst/>
        </a:prstGeom>
        <a:solidFill>
          <a:schemeClr val="bg2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7053015" y="0"/>
        <a:ext cx="1572298" cy="54610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89C92-DAD6-475E-94A4-AD06E4AE0514}">
      <dsp:nvSpPr>
        <dsp:cNvPr id="0" name=""/>
        <dsp:cNvSpPr/>
      </dsp:nvSpPr>
      <dsp:spPr>
        <a:xfrm>
          <a:off x="0" y="0"/>
          <a:ext cx="1878584" cy="1878584"/>
        </a:xfrm>
        <a:prstGeom prst="ellipse">
          <a:avLst/>
        </a:prstGeom>
        <a:solidFill>
          <a:srgbClr val="00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Se connecter</a:t>
          </a:r>
          <a:endParaRPr lang="en-US" sz="1600" kern="1200" dirty="0"/>
        </a:p>
      </dsp:txBody>
      <dsp:txXfrm>
        <a:off x="275112" y="275112"/>
        <a:ext cx="1328360" cy="13283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89C92-DAD6-475E-94A4-AD06E4AE0514}">
      <dsp:nvSpPr>
        <dsp:cNvPr id="0" name=""/>
        <dsp:cNvSpPr/>
      </dsp:nvSpPr>
      <dsp:spPr>
        <a:xfrm>
          <a:off x="29233" y="0"/>
          <a:ext cx="1952432" cy="1952432"/>
        </a:xfrm>
        <a:prstGeom prst="ellipse">
          <a:avLst/>
        </a:prstGeom>
        <a:solidFill>
          <a:schemeClr val="accent6">
            <a:lumMod val="75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Transformer</a:t>
          </a:r>
          <a:endParaRPr lang="en-US" sz="1800" kern="1200" dirty="0"/>
        </a:p>
      </dsp:txBody>
      <dsp:txXfrm>
        <a:off x="315160" y="285927"/>
        <a:ext cx="1380578" cy="13805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89C92-DAD6-475E-94A4-AD06E4AE0514}">
      <dsp:nvSpPr>
        <dsp:cNvPr id="0" name=""/>
        <dsp:cNvSpPr/>
      </dsp:nvSpPr>
      <dsp:spPr>
        <a:xfrm>
          <a:off x="0" y="0"/>
          <a:ext cx="2618483" cy="2618483"/>
        </a:xfrm>
        <a:prstGeom prst="ellipse">
          <a:avLst/>
        </a:prstGeom>
        <a:solidFill>
          <a:srgbClr val="00B0F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Partager</a:t>
          </a:r>
          <a:endParaRPr lang="en-US" sz="3200" kern="1200" dirty="0"/>
        </a:p>
      </dsp:txBody>
      <dsp:txXfrm>
        <a:off x="383468" y="383468"/>
        <a:ext cx="1851547" cy="185154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89C92-DAD6-475E-94A4-AD06E4AE0514}">
      <dsp:nvSpPr>
        <dsp:cNvPr id="0" name=""/>
        <dsp:cNvSpPr/>
      </dsp:nvSpPr>
      <dsp:spPr>
        <a:xfrm>
          <a:off x="0" y="0"/>
          <a:ext cx="2806192" cy="2806192"/>
        </a:xfrm>
        <a:prstGeom prst="ellipse">
          <a:avLst/>
        </a:prstGeom>
        <a:solidFill>
          <a:srgbClr val="00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Se connecter</a:t>
          </a:r>
          <a:endParaRPr lang="en-US" sz="1600" kern="1200" dirty="0"/>
        </a:p>
      </dsp:txBody>
      <dsp:txXfrm>
        <a:off x="410957" y="410957"/>
        <a:ext cx="1984278" cy="19842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89C92-DAD6-475E-94A4-AD06E4AE0514}">
      <dsp:nvSpPr>
        <dsp:cNvPr id="0" name=""/>
        <dsp:cNvSpPr/>
      </dsp:nvSpPr>
      <dsp:spPr>
        <a:xfrm>
          <a:off x="0" y="126987"/>
          <a:ext cx="2552931" cy="2552931"/>
        </a:xfrm>
        <a:prstGeom prst="ellipse">
          <a:avLst/>
        </a:prstGeom>
        <a:solidFill>
          <a:schemeClr val="accent6">
            <a:lumMod val="75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Transformer</a:t>
          </a:r>
          <a:endParaRPr lang="en-US" sz="1800" kern="1200" dirty="0"/>
        </a:p>
      </dsp:txBody>
      <dsp:txXfrm>
        <a:off x="373868" y="500855"/>
        <a:ext cx="1805195" cy="180519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6B166-37E2-4313-BC69-29985EDD21A4}">
      <dsp:nvSpPr>
        <dsp:cNvPr id="0" name=""/>
        <dsp:cNvSpPr/>
      </dsp:nvSpPr>
      <dsp:spPr>
        <a:xfrm>
          <a:off x="3551358" y="90962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551358" y="90962"/>
        <a:ext cx="1437679" cy="1437679"/>
      </dsp:txXfrm>
    </dsp:sp>
    <dsp:sp modelId="{1786A799-FFFE-485C-A198-70E25A02D5F5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550847"/>
            <a:gd name="adj4" fmla="val 205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0BC5D-2E05-4165-B017-E5FB3439C3CB}">
      <dsp:nvSpPr>
        <dsp:cNvPr id="0" name=""/>
        <dsp:cNvSpPr/>
      </dsp:nvSpPr>
      <dsp:spPr>
        <a:xfrm>
          <a:off x="3551358" y="2535358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Mettre à jour les données</a:t>
          </a:r>
          <a:endParaRPr lang="en-US" sz="1700" kern="1200" dirty="0"/>
        </a:p>
      </dsp:txBody>
      <dsp:txXfrm>
        <a:off x="3551358" y="2535358"/>
        <a:ext cx="1437679" cy="1437679"/>
      </dsp:txXfrm>
    </dsp:sp>
    <dsp:sp modelId="{A8F8219B-CCB4-425F-83A2-59EC13F879DA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5950847"/>
            <a:gd name="adj4" fmla="val 43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79EE2-3CE0-43B5-A520-B8A8FA606D8B}">
      <dsp:nvSpPr>
        <dsp:cNvPr id="0" name=""/>
        <dsp:cNvSpPr/>
      </dsp:nvSpPr>
      <dsp:spPr>
        <a:xfrm>
          <a:off x="1106962" y="2535358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Ré-appliquer</a:t>
          </a:r>
          <a:r>
            <a:rPr lang="fr-FR" sz="1700" kern="1200" dirty="0"/>
            <a:t> les étapes de transformation</a:t>
          </a:r>
          <a:endParaRPr lang="en-US" sz="1700" kern="1200" dirty="0"/>
        </a:p>
      </dsp:txBody>
      <dsp:txXfrm>
        <a:off x="1106962" y="2535358"/>
        <a:ext cx="1437679" cy="1437679"/>
      </dsp:txXfrm>
    </dsp:sp>
    <dsp:sp modelId="{06D539E3-18D8-4890-9829-627E87ABFB79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11350847"/>
            <a:gd name="adj4" fmla="val 97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20ECC-167D-4B03-8180-7A4ABD4A7463}">
      <dsp:nvSpPr>
        <dsp:cNvPr id="0" name=""/>
        <dsp:cNvSpPr/>
      </dsp:nvSpPr>
      <dsp:spPr>
        <a:xfrm>
          <a:off x="1106962" y="90962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Mettre à jour les calculs</a:t>
          </a:r>
          <a:endParaRPr lang="en-US" sz="1700" kern="1200" dirty="0"/>
        </a:p>
      </dsp:txBody>
      <dsp:txXfrm>
        <a:off x="1106962" y="90962"/>
        <a:ext cx="1437679" cy="1437679"/>
      </dsp:txXfrm>
    </dsp:sp>
    <dsp:sp modelId="{F07A4E1A-7D57-4EBA-A55F-32138B98AE6C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16750847"/>
            <a:gd name="adj4" fmla="val 151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F89C92-DAD6-475E-94A4-AD06E4AE0514}">
      <dsp:nvSpPr>
        <dsp:cNvPr id="0" name=""/>
        <dsp:cNvSpPr/>
      </dsp:nvSpPr>
      <dsp:spPr>
        <a:xfrm>
          <a:off x="3132689" y="1051037"/>
          <a:ext cx="2747612" cy="2747612"/>
        </a:xfrm>
        <a:prstGeom prst="ellipse">
          <a:avLst/>
        </a:prstGeom>
        <a:solidFill>
          <a:schemeClr val="accent6">
            <a:lumMod val="75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535067" y="1453415"/>
        <a:ext cx="1942856" cy="1942856"/>
      </dsp:txXfrm>
    </dsp:sp>
    <dsp:sp modelId="{6670D608-E7E7-47BA-A784-B4ACF1397788}">
      <dsp:nvSpPr>
        <dsp:cNvPr id="0" name=""/>
        <dsp:cNvSpPr/>
      </dsp:nvSpPr>
      <dsp:spPr>
        <a:xfrm>
          <a:off x="3554149" y="-60389"/>
          <a:ext cx="1663707" cy="1522575"/>
        </a:xfrm>
        <a:prstGeom prst="ellipse">
          <a:avLst/>
        </a:prstGeom>
        <a:solidFill>
          <a:srgbClr val="FF66FF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Calculer</a:t>
          </a:r>
          <a:endParaRPr lang="en-US" sz="2000" kern="1200" dirty="0"/>
        </a:p>
      </dsp:txBody>
      <dsp:txXfrm>
        <a:off x="3797793" y="162587"/>
        <a:ext cx="1176419" cy="1076623"/>
      </dsp:txXfrm>
    </dsp:sp>
    <dsp:sp modelId="{3D4E9779-968B-4AD4-A602-FA00AF64688A}">
      <dsp:nvSpPr>
        <dsp:cNvPr id="0" name=""/>
        <dsp:cNvSpPr/>
      </dsp:nvSpPr>
      <dsp:spPr>
        <a:xfrm>
          <a:off x="5070485" y="757189"/>
          <a:ext cx="1730240" cy="1676744"/>
        </a:xfrm>
        <a:prstGeom prst="ellipse">
          <a:avLst/>
        </a:prstGeom>
        <a:solidFill>
          <a:srgbClr val="00B05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Visualiser</a:t>
          </a:r>
          <a:endParaRPr lang="en-US" sz="2000" kern="1200" dirty="0"/>
        </a:p>
      </dsp:txBody>
      <dsp:txXfrm>
        <a:off x="5323873" y="1002742"/>
        <a:ext cx="1223464" cy="1185638"/>
      </dsp:txXfrm>
    </dsp:sp>
    <dsp:sp modelId="{463A6E2D-60CC-49C2-B469-03C756F24D56}">
      <dsp:nvSpPr>
        <dsp:cNvPr id="0" name=""/>
        <dsp:cNvSpPr/>
      </dsp:nvSpPr>
      <dsp:spPr>
        <a:xfrm>
          <a:off x="5070485" y="2546517"/>
          <a:ext cx="1730240" cy="1676744"/>
        </a:xfrm>
        <a:prstGeom prst="ellipse">
          <a:avLst/>
        </a:prstGeom>
        <a:solidFill>
          <a:schemeClr val="bg2">
            <a:lumMod val="75000"/>
            <a:lumOff val="25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Partager</a:t>
          </a:r>
          <a:endParaRPr lang="en-US" sz="2000" kern="1200" dirty="0"/>
        </a:p>
      </dsp:txBody>
      <dsp:txXfrm>
        <a:off x="5323873" y="2792070"/>
        <a:ext cx="1223464" cy="1185638"/>
      </dsp:txXfrm>
    </dsp:sp>
    <dsp:sp modelId="{C1EA2A9C-B882-4232-AEA6-5378F56FDC0B}">
      <dsp:nvSpPr>
        <dsp:cNvPr id="0" name=""/>
        <dsp:cNvSpPr/>
      </dsp:nvSpPr>
      <dsp:spPr>
        <a:xfrm>
          <a:off x="3394414" y="3362391"/>
          <a:ext cx="1782019" cy="1468557"/>
        </a:xfrm>
        <a:prstGeom prst="ellipse">
          <a:avLst/>
        </a:prstGeom>
        <a:solidFill>
          <a:schemeClr val="accent3">
            <a:lumMod val="60000"/>
            <a:lumOff val="4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Analyser</a:t>
          </a:r>
          <a:endParaRPr lang="en-US" sz="2000" kern="1200" dirty="0"/>
        </a:p>
      </dsp:txBody>
      <dsp:txXfrm>
        <a:off x="3655385" y="3577456"/>
        <a:ext cx="1260077" cy="1038427"/>
      </dsp:txXfrm>
    </dsp:sp>
    <dsp:sp modelId="{C332AC9B-0D4F-4949-9F5B-42F70B6E04DA}">
      <dsp:nvSpPr>
        <dsp:cNvPr id="0" name=""/>
        <dsp:cNvSpPr/>
      </dsp:nvSpPr>
      <dsp:spPr>
        <a:xfrm>
          <a:off x="1971279" y="2546517"/>
          <a:ext cx="1730240" cy="1676744"/>
        </a:xfrm>
        <a:prstGeom prst="ellipse">
          <a:avLst/>
        </a:prstGeom>
        <a:solidFill>
          <a:srgbClr val="00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Se connecter</a:t>
          </a:r>
          <a:endParaRPr lang="en-US" sz="2000" kern="1200" dirty="0"/>
        </a:p>
      </dsp:txBody>
      <dsp:txXfrm>
        <a:off x="2224667" y="2792070"/>
        <a:ext cx="1223464" cy="1185638"/>
      </dsp:txXfrm>
    </dsp:sp>
    <dsp:sp modelId="{DC7B4C1B-2BC5-4F62-8B31-878EA74A9414}">
      <dsp:nvSpPr>
        <dsp:cNvPr id="0" name=""/>
        <dsp:cNvSpPr/>
      </dsp:nvSpPr>
      <dsp:spPr>
        <a:xfrm>
          <a:off x="1746517" y="645169"/>
          <a:ext cx="2179763" cy="1900784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Transformer</a:t>
          </a:r>
          <a:endParaRPr lang="en-US" sz="2100" kern="1200" dirty="0"/>
        </a:p>
      </dsp:txBody>
      <dsp:txXfrm>
        <a:off x="2065736" y="923532"/>
        <a:ext cx="1541325" cy="13440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B3218-FFCE-4F6A-8DC9-4A27CA869106}">
      <dsp:nvSpPr>
        <dsp:cNvPr id="0" name=""/>
        <dsp:cNvSpPr/>
      </dsp:nvSpPr>
      <dsp:spPr>
        <a:xfrm>
          <a:off x="2918541" y="-57603"/>
          <a:ext cx="1234688" cy="8025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3-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Création de </a:t>
          </a:r>
          <a:r>
            <a:rPr lang="fr-FR" sz="1400" b="1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mesures</a:t>
          </a:r>
        </a:p>
      </dsp:txBody>
      <dsp:txXfrm>
        <a:off x="2957718" y="-18426"/>
        <a:ext cx="1156334" cy="724193"/>
      </dsp:txXfrm>
    </dsp:sp>
    <dsp:sp modelId="{992E1ED0-F651-4F13-842F-89155253D8AA}">
      <dsp:nvSpPr>
        <dsp:cNvPr id="0" name=""/>
        <dsp:cNvSpPr/>
      </dsp:nvSpPr>
      <dsp:spPr>
        <a:xfrm>
          <a:off x="1646080" y="343670"/>
          <a:ext cx="3779610" cy="3779610"/>
        </a:xfrm>
        <a:custGeom>
          <a:avLst/>
          <a:gdLst/>
          <a:ahLst/>
          <a:cxnLst/>
          <a:rect l="0" t="0" r="0" b="0"/>
          <a:pathLst>
            <a:path>
              <a:moveTo>
                <a:pt x="2662264" y="165081"/>
              </a:moveTo>
              <a:arcTo wR="1889805" hR="1889805" stAng="17647583" swAng="923327"/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0A2838-C73A-4FCE-A785-4D66363144A3}">
      <dsp:nvSpPr>
        <dsp:cNvPr id="0" name=""/>
        <dsp:cNvSpPr/>
      </dsp:nvSpPr>
      <dsp:spPr>
        <a:xfrm>
          <a:off x="4493951" y="887299"/>
          <a:ext cx="1357107" cy="8025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4-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Visualisations</a:t>
          </a:r>
          <a:r>
            <a:rPr lang="fr-FR" sz="1400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 dynamiques</a:t>
          </a:r>
        </a:p>
      </dsp:txBody>
      <dsp:txXfrm>
        <a:off x="4533128" y="926476"/>
        <a:ext cx="1278753" cy="724193"/>
      </dsp:txXfrm>
    </dsp:sp>
    <dsp:sp modelId="{8F8103D1-E8FF-4C0E-92B8-3E8DFD5787FC}">
      <dsp:nvSpPr>
        <dsp:cNvPr id="0" name=""/>
        <dsp:cNvSpPr/>
      </dsp:nvSpPr>
      <dsp:spPr>
        <a:xfrm>
          <a:off x="1646080" y="343670"/>
          <a:ext cx="3779610" cy="3779610"/>
        </a:xfrm>
        <a:custGeom>
          <a:avLst/>
          <a:gdLst/>
          <a:ahLst/>
          <a:cxnLst/>
          <a:rect l="0" t="0" r="0" b="0"/>
          <a:pathLst>
            <a:path>
              <a:moveTo>
                <a:pt x="3750177" y="1557572"/>
              </a:moveTo>
              <a:arcTo wR="1889805" hR="1889805" stAng="20992477" swAng="1215046"/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D844ED-F793-4090-94B8-4AC474306F0F}">
      <dsp:nvSpPr>
        <dsp:cNvPr id="0" name=""/>
        <dsp:cNvSpPr/>
      </dsp:nvSpPr>
      <dsp:spPr>
        <a:xfrm>
          <a:off x="4555160" y="2777104"/>
          <a:ext cx="1234688" cy="8025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5-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</a:t>
          </a:r>
          <a:r>
            <a:rPr lang="fr-FR" sz="1400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 de la solution</a:t>
          </a:r>
        </a:p>
      </dsp:txBody>
      <dsp:txXfrm>
        <a:off x="4594337" y="2816281"/>
        <a:ext cx="1156334" cy="724193"/>
      </dsp:txXfrm>
    </dsp:sp>
    <dsp:sp modelId="{C08478C1-1429-4BA0-8CE0-E634434B2C6E}">
      <dsp:nvSpPr>
        <dsp:cNvPr id="0" name=""/>
        <dsp:cNvSpPr/>
      </dsp:nvSpPr>
      <dsp:spPr>
        <a:xfrm>
          <a:off x="1646080" y="343670"/>
          <a:ext cx="3779610" cy="3779610"/>
        </a:xfrm>
        <a:custGeom>
          <a:avLst/>
          <a:gdLst/>
          <a:ahLst/>
          <a:cxnLst/>
          <a:rect l="0" t="0" r="0" b="0"/>
          <a:pathLst>
            <a:path>
              <a:moveTo>
                <a:pt x="3137250" y="3309398"/>
              </a:moveTo>
              <a:arcTo wR="1889805" hR="1889805" stAng="2921587" swAng="591561"/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F2B5-D5DB-4612-8AFE-AA02048BCF39}">
      <dsp:nvSpPr>
        <dsp:cNvPr id="0" name=""/>
        <dsp:cNvSpPr/>
      </dsp:nvSpPr>
      <dsp:spPr>
        <a:xfrm>
          <a:off x="2643446" y="3603583"/>
          <a:ext cx="1784877" cy="1039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Mise à jour </a:t>
          </a:r>
          <a:r>
            <a:rPr lang="fr-FR" sz="1400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des données et des informations</a:t>
          </a:r>
        </a:p>
      </dsp:txBody>
      <dsp:txXfrm>
        <a:off x="2694185" y="3654322"/>
        <a:ext cx="1683399" cy="937917"/>
      </dsp:txXfrm>
    </dsp:sp>
    <dsp:sp modelId="{D73242DA-D5A0-47EB-AE92-B41CD41F75FD}">
      <dsp:nvSpPr>
        <dsp:cNvPr id="0" name=""/>
        <dsp:cNvSpPr/>
      </dsp:nvSpPr>
      <dsp:spPr>
        <a:xfrm>
          <a:off x="1484822" y="266854"/>
          <a:ext cx="3779610" cy="3779610"/>
        </a:xfrm>
        <a:custGeom>
          <a:avLst/>
          <a:gdLst/>
          <a:ahLst/>
          <a:cxnLst/>
          <a:rect l="0" t="0" r="0" b="0"/>
          <a:pathLst>
            <a:path>
              <a:moveTo>
                <a:pt x="999668" y="3556844"/>
              </a:moveTo>
              <a:arcTo wR="1889805" hR="1889805" stAng="7086034" swAng="975745"/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59B648-BBC1-44C0-A652-D59A19D530DD}">
      <dsp:nvSpPr>
        <dsp:cNvPr id="0" name=""/>
        <dsp:cNvSpPr/>
      </dsp:nvSpPr>
      <dsp:spPr>
        <a:xfrm>
          <a:off x="1094664" y="2576386"/>
          <a:ext cx="1234688" cy="8025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1-Connexion aux </a:t>
          </a:r>
          <a:r>
            <a:rPr lang="fr-FR" sz="1400" b="1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données</a:t>
          </a:r>
        </a:p>
      </dsp:txBody>
      <dsp:txXfrm>
        <a:off x="1133841" y="2615563"/>
        <a:ext cx="1156334" cy="724193"/>
      </dsp:txXfrm>
    </dsp:sp>
    <dsp:sp modelId="{25CA75C0-DF4B-48CB-B5BD-8D1620511F8C}">
      <dsp:nvSpPr>
        <dsp:cNvPr id="0" name=""/>
        <dsp:cNvSpPr/>
      </dsp:nvSpPr>
      <dsp:spPr>
        <a:xfrm>
          <a:off x="1587779" y="509389"/>
          <a:ext cx="3779610" cy="3779610"/>
        </a:xfrm>
        <a:custGeom>
          <a:avLst/>
          <a:gdLst/>
          <a:ahLst/>
          <a:cxnLst/>
          <a:rect l="0" t="0" r="0" b="0"/>
          <a:pathLst>
            <a:path>
              <a:moveTo>
                <a:pt x="0" y="1888057"/>
              </a:moveTo>
              <a:arcTo wR="1889805" hR="1889805" stAng="10803179" swAng="993614"/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C325AE-F2F4-4192-A5C4-21BC72D3D07C}">
      <dsp:nvSpPr>
        <dsp:cNvPr id="0" name=""/>
        <dsp:cNvSpPr/>
      </dsp:nvSpPr>
      <dsp:spPr>
        <a:xfrm>
          <a:off x="1281922" y="887299"/>
          <a:ext cx="1234688" cy="8025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2-</a:t>
          </a:r>
          <a:r>
            <a:rPr lang="fr-FR" sz="1400" b="1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Gestion </a:t>
          </a:r>
          <a:r>
            <a:rPr lang="fr-FR" sz="1400" kern="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des données</a:t>
          </a:r>
        </a:p>
      </dsp:txBody>
      <dsp:txXfrm>
        <a:off x="1321099" y="926476"/>
        <a:ext cx="1156334" cy="724193"/>
      </dsp:txXfrm>
    </dsp:sp>
    <dsp:sp modelId="{65AE70A5-E857-4804-BC60-21A2EF59A1F9}">
      <dsp:nvSpPr>
        <dsp:cNvPr id="0" name=""/>
        <dsp:cNvSpPr/>
      </dsp:nvSpPr>
      <dsp:spPr>
        <a:xfrm>
          <a:off x="1646080" y="343670"/>
          <a:ext cx="3779610" cy="3779610"/>
        </a:xfrm>
        <a:custGeom>
          <a:avLst/>
          <a:gdLst/>
          <a:ahLst/>
          <a:cxnLst/>
          <a:rect l="0" t="0" r="0" b="0"/>
          <a:pathLst>
            <a:path>
              <a:moveTo>
                <a:pt x="687355" y="431903"/>
              </a:moveTo>
              <a:arcTo wR="1889805" hR="1889805" stAng="13829091" swAng="923327"/>
            </a:path>
          </a:pathLst>
        </a:custGeom>
        <a:noFill/>
        <a:ln w="9525" cap="flat" cmpd="sng" algn="ctr">
          <a:solidFill>
            <a:schemeClr val="tx1"/>
          </a:solidFill>
          <a:prstDash val="solid"/>
          <a:tailEnd type="arrow"/>
        </a:ln>
        <a:effectLst/>
        <a:sp3d z="-25400" prstMaterial="plastic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17007-1E09-4D88-896E-C5AF8A1BCBEB}">
      <dsp:nvSpPr>
        <dsp:cNvPr id="0" name=""/>
        <dsp:cNvSpPr/>
      </dsp:nvSpPr>
      <dsp:spPr>
        <a:xfrm>
          <a:off x="0" y="0"/>
          <a:ext cx="2118399" cy="546101"/>
        </a:xfrm>
        <a:prstGeom prst="homePlate">
          <a:avLst/>
        </a:prstGeom>
        <a:solidFill>
          <a:schemeClr val="bg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0" y="0"/>
        <a:ext cx="1981874" cy="546101"/>
      </dsp:txXfrm>
    </dsp:sp>
    <dsp:sp modelId="{C915B55B-0CB6-44B0-92AC-9446F62D19AD}">
      <dsp:nvSpPr>
        <dsp:cNvPr id="0" name=""/>
        <dsp:cNvSpPr/>
      </dsp:nvSpPr>
      <dsp:spPr>
        <a:xfrm>
          <a:off x="1695805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968856" y="0"/>
        <a:ext cx="1572298" cy="546101"/>
      </dsp:txXfrm>
    </dsp:sp>
    <dsp:sp modelId="{AC2A3849-E506-4229-9F6F-48D4082C4628}">
      <dsp:nvSpPr>
        <dsp:cNvPr id="0" name=""/>
        <dsp:cNvSpPr/>
      </dsp:nvSpPr>
      <dsp:spPr>
        <a:xfrm>
          <a:off x="3390525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3663576" y="0"/>
        <a:ext cx="1572298" cy="546101"/>
      </dsp:txXfrm>
    </dsp:sp>
    <dsp:sp modelId="{C695C96C-C9F9-4B73-9F05-897CA8F03B74}">
      <dsp:nvSpPr>
        <dsp:cNvPr id="0" name=""/>
        <dsp:cNvSpPr/>
      </dsp:nvSpPr>
      <dsp:spPr>
        <a:xfrm>
          <a:off x="5085244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5358295" y="0"/>
        <a:ext cx="1572298" cy="546101"/>
      </dsp:txXfrm>
    </dsp:sp>
    <dsp:sp modelId="{5D914D23-41C1-43E5-A6F2-7BEC27AC5C77}">
      <dsp:nvSpPr>
        <dsp:cNvPr id="0" name=""/>
        <dsp:cNvSpPr/>
      </dsp:nvSpPr>
      <dsp:spPr>
        <a:xfrm>
          <a:off x="6779964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7053015" y="0"/>
        <a:ext cx="1572298" cy="5461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17007-1E09-4D88-896E-C5AF8A1BCBEB}">
      <dsp:nvSpPr>
        <dsp:cNvPr id="0" name=""/>
        <dsp:cNvSpPr/>
      </dsp:nvSpPr>
      <dsp:spPr>
        <a:xfrm>
          <a:off x="0" y="0"/>
          <a:ext cx="2118399" cy="546101"/>
        </a:xfrm>
        <a:prstGeom prst="homePlate">
          <a:avLst/>
        </a:prstGeom>
        <a:solidFill>
          <a:schemeClr val="bg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0" y="0"/>
        <a:ext cx="1981874" cy="546101"/>
      </dsp:txXfrm>
    </dsp:sp>
    <dsp:sp modelId="{C915B55B-0CB6-44B0-92AC-9446F62D19AD}">
      <dsp:nvSpPr>
        <dsp:cNvPr id="0" name=""/>
        <dsp:cNvSpPr/>
      </dsp:nvSpPr>
      <dsp:spPr>
        <a:xfrm>
          <a:off x="1695805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968856" y="0"/>
        <a:ext cx="1572298" cy="546101"/>
      </dsp:txXfrm>
    </dsp:sp>
    <dsp:sp modelId="{AC2A3849-E506-4229-9F6F-48D4082C4628}">
      <dsp:nvSpPr>
        <dsp:cNvPr id="0" name=""/>
        <dsp:cNvSpPr/>
      </dsp:nvSpPr>
      <dsp:spPr>
        <a:xfrm>
          <a:off x="3390525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3663576" y="0"/>
        <a:ext cx="1572298" cy="546101"/>
      </dsp:txXfrm>
    </dsp:sp>
    <dsp:sp modelId="{C695C96C-C9F9-4B73-9F05-897CA8F03B74}">
      <dsp:nvSpPr>
        <dsp:cNvPr id="0" name=""/>
        <dsp:cNvSpPr/>
      </dsp:nvSpPr>
      <dsp:spPr>
        <a:xfrm>
          <a:off x="5085244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5358295" y="0"/>
        <a:ext cx="1572298" cy="546101"/>
      </dsp:txXfrm>
    </dsp:sp>
    <dsp:sp modelId="{5D914D23-41C1-43E5-A6F2-7BEC27AC5C77}">
      <dsp:nvSpPr>
        <dsp:cNvPr id="0" name=""/>
        <dsp:cNvSpPr/>
      </dsp:nvSpPr>
      <dsp:spPr>
        <a:xfrm>
          <a:off x="6779964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7053015" y="0"/>
        <a:ext cx="1572298" cy="5461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17007-1E09-4D88-896E-C5AF8A1BCBEB}">
      <dsp:nvSpPr>
        <dsp:cNvPr id="0" name=""/>
        <dsp:cNvSpPr/>
      </dsp:nvSpPr>
      <dsp:spPr>
        <a:xfrm>
          <a:off x="0" y="0"/>
          <a:ext cx="2118399" cy="546101"/>
        </a:xfrm>
        <a:prstGeom prst="homePlate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0" y="0"/>
        <a:ext cx="1981874" cy="546101"/>
      </dsp:txXfrm>
    </dsp:sp>
    <dsp:sp modelId="{C915B55B-0CB6-44B0-92AC-9446F62D19AD}">
      <dsp:nvSpPr>
        <dsp:cNvPr id="0" name=""/>
        <dsp:cNvSpPr/>
      </dsp:nvSpPr>
      <dsp:spPr>
        <a:xfrm>
          <a:off x="1695805" y="0"/>
          <a:ext cx="2118399" cy="546101"/>
        </a:xfrm>
        <a:prstGeom prst="chevron">
          <a:avLst/>
        </a:prstGeom>
        <a:solidFill>
          <a:schemeClr val="bg2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968856" y="0"/>
        <a:ext cx="1572298" cy="546101"/>
      </dsp:txXfrm>
    </dsp:sp>
    <dsp:sp modelId="{AC2A3849-E506-4229-9F6F-48D4082C4628}">
      <dsp:nvSpPr>
        <dsp:cNvPr id="0" name=""/>
        <dsp:cNvSpPr/>
      </dsp:nvSpPr>
      <dsp:spPr>
        <a:xfrm>
          <a:off x="3390525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3663576" y="0"/>
        <a:ext cx="1572298" cy="546101"/>
      </dsp:txXfrm>
    </dsp:sp>
    <dsp:sp modelId="{C695C96C-C9F9-4B73-9F05-897CA8F03B74}">
      <dsp:nvSpPr>
        <dsp:cNvPr id="0" name=""/>
        <dsp:cNvSpPr/>
      </dsp:nvSpPr>
      <dsp:spPr>
        <a:xfrm>
          <a:off x="5085244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5358295" y="0"/>
        <a:ext cx="1572298" cy="546101"/>
      </dsp:txXfrm>
    </dsp:sp>
    <dsp:sp modelId="{5D914D23-41C1-43E5-A6F2-7BEC27AC5C77}">
      <dsp:nvSpPr>
        <dsp:cNvPr id="0" name=""/>
        <dsp:cNvSpPr/>
      </dsp:nvSpPr>
      <dsp:spPr>
        <a:xfrm>
          <a:off x="6779964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7053015" y="0"/>
        <a:ext cx="1572298" cy="5461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17007-1E09-4D88-896E-C5AF8A1BCBEB}">
      <dsp:nvSpPr>
        <dsp:cNvPr id="0" name=""/>
        <dsp:cNvSpPr/>
      </dsp:nvSpPr>
      <dsp:spPr>
        <a:xfrm>
          <a:off x="1086" y="0"/>
          <a:ext cx="2118399" cy="546101"/>
        </a:xfrm>
        <a:prstGeom prst="homePlate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086" y="0"/>
        <a:ext cx="1981874" cy="546101"/>
      </dsp:txXfrm>
    </dsp:sp>
    <dsp:sp modelId="{C915B55B-0CB6-44B0-92AC-9446F62D19AD}">
      <dsp:nvSpPr>
        <dsp:cNvPr id="0" name=""/>
        <dsp:cNvSpPr/>
      </dsp:nvSpPr>
      <dsp:spPr>
        <a:xfrm>
          <a:off x="1695805" y="0"/>
          <a:ext cx="2118399" cy="546101"/>
        </a:xfrm>
        <a:prstGeom prst="chevron">
          <a:avLst/>
        </a:prstGeom>
        <a:solidFill>
          <a:schemeClr val="bg2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968856" y="0"/>
        <a:ext cx="1572298" cy="546101"/>
      </dsp:txXfrm>
    </dsp:sp>
    <dsp:sp modelId="{AC2A3849-E506-4229-9F6F-48D4082C4628}">
      <dsp:nvSpPr>
        <dsp:cNvPr id="0" name=""/>
        <dsp:cNvSpPr/>
      </dsp:nvSpPr>
      <dsp:spPr>
        <a:xfrm>
          <a:off x="3390525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3663576" y="0"/>
        <a:ext cx="1572298" cy="546101"/>
      </dsp:txXfrm>
    </dsp:sp>
    <dsp:sp modelId="{C695C96C-C9F9-4B73-9F05-897CA8F03B74}">
      <dsp:nvSpPr>
        <dsp:cNvPr id="0" name=""/>
        <dsp:cNvSpPr/>
      </dsp:nvSpPr>
      <dsp:spPr>
        <a:xfrm>
          <a:off x="5085244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5358295" y="0"/>
        <a:ext cx="1572298" cy="546101"/>
      </dsp:txXfrm>
    </dsp:sp>
    <dsp:sp modelId="{5D914D23-41C1-43E5-A6F2-7BEC27AC5C77}">
      <dsp:nvSpPr>
        <dsp:cNvPr id="0" name=""/>
        <dsp:cNvSpPr/>
      </dsp:nvSpPr>
      <dsp:spPr>
        <a:xfrm>
          <a:off x="6779964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7053015" y="0"/>
        <a:ext cx="1572298" cy="5461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17007-1E09-4D88-896E-C5AF8A1BCBEB}">
      <dsp:nvSpPr>
        <dsp:cNvPr id="0" name=""/>
        <dsp:cNvSpPr/>
      </dsp:nvSpPr>
      <dsp:spPr>
        <a:xfrm>
          <a:off x="1086" y="0"/>
          <a:ext cx="2118399" cy="546101"/>
        </a:xfrm>
        <a:prstGeom prst="homePlate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086" y="0"/>
        <a:ext cx="1981874" cy="546101"/>
      </dsp:txXfrm>
    </dsp:sp>
    <dsp:sp modelId="{C915B55B-0CB6-44B0-92AC-9446F62D19AD}">
      <dsp:nvSpPr>
        <dsp:cNvPr id="0" name=""/>
        <dsp:cNvSpPr/>
      </dsp:nvSpPr>
      <dsp:spPr>
        <a:xfrm>
          <a:off x="1695805" y="0"/>
          <a:ext cx="2118399" cy="546101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968856" y="0"/>
        <a:ext cx="1572298" cy="546101"/>
      </dsp:txXfrm>
    </dsp:sp>
    <dsp:sp modelId="{AC2A3849-E506-4229-9F6F-48D4082C4628}">
      <dsp:nvSpPr>
        <dsp:cNvPr id="0" name=""/>
        <dsp:cNvSpPr/>
      </dsp:nvSpPr>
      <dsp:spPr>
        <a:xfrm>
          <a:off x="3390525" y="0"/>
          <a:ext cx="2118399" cy="546101"/>
        </a:xfrm>
        <a:prstGeom prst="chevron">
          <a:avLst/>
        </a:prstGeom>
        <a:solidFill>
          <a:schemeClr val="bg2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3663576" y="0"/>
        <a:ext cx="1572298" cy="546101"/>
      </dsp:txXfrm>
    </dsp:sp>
    <dsp:sp modelId="{C695C96C-C9F9-4B73-9F05-897CA8F03B74}">
      <dsp:nvSpPr>
        <dsp:cNvPr id="0" name=""/>
        <dsp:cNvSpPr/>
      </dsp:nvSpPr>
      <dsp:spPr>
        <a:xfrm>
          <a:off x="5085244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5358295" y="0"/>
        <a:ext cx="1572298" cy="546101"/>
      </dsp:txXfrm>
    </dsp:sp>
    <dsp:sp modelId="{5D914D23-41C1-43E5-A6F2-7BEC27AC5C77}">
      <dsp:nvSpPr>
        <dsp:cNvPr id="0" name=""/>
        <dsp:cNvSpPr/>
      </dsp:nvSpPr>
      <dsp:spPr>
        <a:xfrm>
          <a:off x="6779964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7053015" y="0"/>
        <a:ext cx="1572298" cy="5461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17007-1E09-4D88-896E-C5AF8A1BCBEB}">
      <dsp:nvSpPr>
        <dsp:cNvPr id="0" name=""/>
        <dsp:cNvSpPr/>
      </dsp:nvSpPr>
      <dsp:spPr>
        <a:xfrm>
          <a:off x="1086" y="0"/>
          <a:ext cx="2118399" cy="546101"/>
        </a:xfrm>
        <a:prstGeom prst="homePlate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Se connecter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086" y="0"/>
        <a:ext cx="1981874" cy="546101"/>
      </dsp:txXfrm>
    </dsp:sp>
    <dsp:sp modelId="{C915B55B-0CB6-44B0-92AC-9446F62D19AD}">
      <dsp:nvSpPr>
        <dsp:cNvPr id="0" name=""/>
        <dsp:cNvSpPr/>
      </dsp:nvSpPr>
      <dsp:spPr>
        <a:xfrm>
          <a:off x="1695805" y="0"/>
          <a:ext cx="2118399" cy="546101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Gérer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1968856" y="0"/>
        <a:ext cx="1572298" cy="546101"/>
      </dsp:txXfrm>
    </dsp:sp>
    <dsp:sp modelId="{AC2A3849-E506-4229-9F6F-48D4082C4628}">
      <dsp:nvSpPr>
        <dsp:cNvPr id="0" name=""/>
        <dsp:cNvSpPr/>
      </dsp:nvSpPr>
      <dsp:spPr>
        <a:xfrm>
          <a:off x="3390525" y="0"/>
          <a:ext cx="2118399" cy="546101"/>
        </a:xfrm>
        <a:prstGeom prst="chevron">
          <a:avLst/>
        </a:prstGeom>
        <a:solidFill>
          <a:schemeClr val="bg2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3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Calculer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3663576" y="0"/>
        <a:ext cx="1572298" cy="546101"/>
      </dsp:txXfrm>
    </dsp:sp>
    <dsp:sp modelId="{C695C96C-C9F9-4B73-9F05-897CA8F03B74}">
      <dsp:nvSpPr>
        <dsp:cNvPr id="0" name=""/>
        <dsp:cNvSpPr/>
      </dsp:nvSpPr>
      <dsp:spPr>
        <a:xfrm>
          <a:off x="5085244" y="0"/>
          <a:ext cx="2118399" cy="546101"/>
        </a:xfrm>
        <a:prstGeom prst="chevron">
          <a:avLst/>
        </a:prstGeom>
        <a:solidFill>
          <a:schemeClr val="bg2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4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Visualiser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5358295" y="0"/>
        <a:ext cx="1572298" cy="546101"/>
      </dsp:txXfrm>
    </dsp:sp>
    <dsp:sp modelId="{5D914D23-41C1-43E5-A6F2-7BEC27AC5C77}">
      <dsp:nvSpPr>
        <dsp:cNvPr id="0" name=""/>
        <dsp:cNvSpPr/>
      </dsp:nvSpPr>
      <dsp:spPr>
        <a:xfrm>
          <a:off x="6779964" y="0"/>
          <a:ext cx="2118399" cy="546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Etape 5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rPr>
            <a:t>Partager</a:t>
          </a:r>
          <a:endParaRPr lang="en-US" sz="16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</a:endParaRPr>
        </a:p>
      </dsp:txBody>
      <dsp:txXfrm>
        <a:off x="7053015" y="0"/>
        <a:ext cx="1572298" cy="546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86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Provides</a:t>
            </a:r>
            <a:r>
              <a:rPr lang="fr-FR" dirty="0"/>
              <a:t> non-</a:t>
            </a:r>
            <a:r>
              <a:rPr lang="fr-FR" dirty="0" err="1"/>
              <a:t>technical</a:t>
            </a:r>
            <a:r>
              <a:rPr lang="fr-FR" dirty="0"/>
              <a:t> business users with tools to… </a:t>
            </a:r>
            <a:r>
              <a:rPr lang="fr-FR" dirty="0" err="1"/>
              <a:t>their</a:t>
            </a:r>
            <a:r>
              <a:rPr lang="fr-FR" dirty="0"/>
              <a:t>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418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Let’s get more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specifics</a:t>
            </a:r>
            <a:r>
              <a:rPr lang="fr-FR" dirty="0"/>
              <a:t> of Power BI.</a:t>
            </a:r>
          </a:p>
          <a:p>
            <a:r>
              <a:rPr lang="fr-FR" dirty="0" err="1"/>
              <a:t>I’ll</a:t>
            </a:r>
            <a:r>
              <a:rPr lang="fr-FR" dirty="0"/>
              <a:t> tell you how – in </a:t>
            </a:r>
            <a:r>
              <a:rPr lang="fr-FR" dirty="0" err="1"/>
              <a:t>theory</a:t>
            </a:r>
            <a:r>
              <a:rPr lang="fr-FR" dirty="0"/>
              <a:t> – you </a:t>
            </a:r>
            <a:r>
              <a:rPr lang="fr-FR" dirty="0" err="1"/>
              <a:t>build</a:t>
            </a:r>
            <a:r>
              <a:rPr lang="fr-FR" dirty="0"/>
              <a:t> reports = the process.</a:t>
            </a:r>
          </a:p>
          <a:p>
            <a:r>
              <a:rPr lang="fr-FR" dirty="0" err="1"/>
              <a:t>Again</a:t>
            </a:r>
            <a:r>
              <a:rPr lang="fr-FR" dirty="0"/>
              <a:t>, this is a brief </a:t>
            </a:r>
            <a:r>
              <a:rPr lang="fr-FR" dirty="0" err="1"/>
              <a:t>summary</a:t>
            </a:r>
            <a:r>
              <a:rPr lang="fr-FR" dirty="0"/>
              <a:t>, </a:t>
            </a:r>
            <a:r>
              <a:rPr lang="fr-FR" dirty="0" err="1"/>
              <a:t>I’ll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make a long story short and cover the main </a:t>
            </a:r>
            <a:r>
              <a:rPr lang="fr-FR" dirty="0" err="1"/>
              <a:t>steps</a:t>
            </a:r>
            <a:r>
              <a:rPr lang="fr-FR" dirty="0"/>
              <a:t>.</a:t>
            </a:r>
          </a:p>
          <a:p>
            <a:r>
              <a:rPr lang="fr-FR" dirty="0"/>
              <a:t>I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this process to </a:t>
            </a:r>
            <a:r>
              <a:rPr lang="fr-FR" dirty="0" err="1"/>
              <a:t>our</a:t>
            </a:r>
            <a:r>
              <a:rPr lang="fr-FR" dirty="0"/>
              <a:t> business case = put it </a:t>
            </a:r>
            <a:r>
              <a:rPr lang="fr-FR" dirty="0" err="1"/>
              <a:t>into</a:t>
            </a:r>
            <a:r>
              <a:rPr lang="fr-FR" dirty="0"/>
              <a:t> practice.</a:t>
            </a:r>
            <a:r>
              <a:rPr lang="en-US" dirty="0"/>
              <a:t> As I do, I will list the features which are valuable.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588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9118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Summary of 5 </a:t>
            </a:r>
            <a:r>
              <a:rPr lang="fr-FR" dirty="0" err="1"/>
              <a:t>steps</a:t>
            </a:r>
            <a:r>
              <a:rPr lang="fr-FR" dirty="0"/>
              <a:t> : </a:t>
            </a:r>
            <a:r>
              <a:rPr lang="fr-FR" dirty="0" err="1"/>
              <a:t>connect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, </a:t>
            </a:r>
            <a:r>
              <a:rPr lang="fr-FR" dirty="0" err="1"/>
              <a:t>calculate</a:t>
            </a:r>
            <a:r>
              <a:rPr lang="fr-FR" dirty="0"/>
              <a:t>, </a:t>
            </a:r>
            <a:r>
              <a:rPr lang="fr-FR" dirty="0" err="1"/>
              <a:t>visualize</a:t>
            </a:r>
            <a:r>
              <a:rPr lang="fr-FR" dirty="0"/>
              <a:t>, share. Follow the </a:t>
            </a:r>
            <a:r>
              <a:rPr lang="fr-FR" dirty="0" err="1"/>
              <a:t>steps</a:t>
            </a:r>
            <a:r>
              <a:rPr lang="fr-FR" dirty="0"/>
              <a:t>. </a:t>
            </a:r>
            <a:r>
              <a:rPr lang="fr-FR" dirty="0" err="1"/>
              <a:t>Prepare</a:t>
            </a:r>
            <a:r>
              <a:rPr lang="fr-FR" dirty="0"/>
              <a:t> </a:t>
            </a:r>
            <a:r>
              <a:rPr lang="fr-FR" dirty="0" err="1"/>
              <a:t>yourself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hitting the keyboard.</a:t>
            </a:r>
          </a:p>
          <a:p>
            <a:endParaRPr lang="fr-FR" dirty="0"/>
          </a:p>
          <a:p>
            <a:r>
              <a:rPr lang="fr-FR" dirty="0"/>
              <a:t>I </a:t>
            </a:r>
            <a:r>
              <a:rPr lang="fr-FR" dirty="0" err="1"/>
              <a:t>build</a:t>
            </a:r>
            <a:r>
              <a:rPr lang="fr-FR" dirty="0"/>
              <a:t> a report for Maurice and I </a:t>
            </a:r>
            <a:r>
              <a:rPr lang="fr-FR" dirty="0" err="1"/>
              <a:t>want</a:t>
            </a:r>
            <a:r>
              <a:rPr lang="fr-FR" dirty="0"/>
              <a:t> to show you how I </a:t>
            </a:r>
            <a:r>
              <a:rPr lang="fr-FR" dirty="0" err="1"/>
              <a:t>did</a:t>
            </a:r>
            <a:r>
              <a:rPr lang="fr-FR" dirty="0"/>
              <a:t> it.</a:t>
            </a:r>
          </a:p>
          <a:p>
            <a:r>
              <a:rPr lang="fr-FR" dirty="0" err="1"/>
              <a:t>I’ll</a:t>
            </a:r>
            <a:r>
              <a:rPr lang="fr-FR" dirty="0"/>
              <a:t> take you with me </a:t>
            </a:r>
            <a:r>
              <a:rPr lang="fr-FR" dirty="0" err="1"/>
              <a:t>behind</a:t>
            </a:r>
            <a:r>
              <a:rPr lang="fr-FR" dirty="0"/>
              <a:t> the </a:t>
            </a:r>
            <a:r>
              <a:rPr lang="fr-FR" dirty="0" err="1"/>
              <a:t>scenes</a:t>
            </a:r>
            <a:r>
              <a:rPr lang="fr-FR" dirty="0"/>
              <a:t>.</a:t>
            </a:r>
            <a:endParaRPr lang="en-US" dirty="0"/>
          </a:p>
          <a:p>
            <a:r>
              <a:rPr lang="fr-FR" dirty="0"/>
              <a:t>A</a:t>
            </a:r>
            <a:r>
              <a:rPr lang="en-US" dirty="0"/>
              <a:t>s I do it, I’ll highlight the pros and </a:t>
            </a:r>
            <a:r>
              <a:rPr lang="en-US" dirty="0" err="1"/>
              <a:t>couns</a:t>
            </a:r>
            <a:r>
              <a:rPr lang="en-US" dirty="0"/>
              <a:t> of PBI.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9922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Sources at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disposal</a:t>
            </a:r>
            <a:r>
              <a:rPr lang="fr-FR" dirty="0"/>
              <a:t> = the </a:t>
            </a:r>
            <a:r>
              <a:rPr lang="fr-FR" dirty="0" err="1"/>
              <a:t>current</a:t>
            </a:r>
            <a:r>
              <a:rPr lang="fr-FR" dirty="0"/>
              <a:t> report (excel made) + the </a:t>
            </a:r>
            <a:r>
              <a:rPr lang="fr-FR" dirty="0" err="1"/>
              <a:t>raw</a:t>
            </a:r>
            <a:r>
              <a:rPr lang="fr-FR" dirty="0"/>
              <a:t> data (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transformed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is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color</a:t>
            </a:r>
            <a:r>
              <a:rPr lang="fr-FR" dirty="0"/>
              <a:t> and </a:t>
            </a:r>
            <a:r>
              <a:rPr lang="fr-FR" dirty="0" err="1"/>
              <a:t>comments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and </a:t>
            </a:r>
            <a:r>
              <a:rPr lang="fr-FR" dirty="0" err="1"/>
              <a:t>there</a:t>
            </a:r>
            <a:r>
              <a:rPr lang="fr-FR" dirty="0"/>
              <a:t>) + calculated columns.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600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First thing I </a:t>
            </a:r>
            <a:r>
              <a:rPr lang="fr-FR" dirty="0" err="1"/>
              <a:t>had</a:t>
            </a:r>
            <a:r>
              <a:rPr lang="fr-FR" dirty="0"/>
              <a:t> to do </a:t>
            </a:r>
            <a:r>
              <a:rPr lang="fr-FR" dirty="0" err="1"/>
              <a:t>was</a:t>
            </a:r>
            <a:r>
              <a:rPr lang="fr-FR" dirty="0"/>
              <a:t> to </a:t>
            </a:r>
            <a:r>
              <a:rPr lang="fr-FR" b="1" i="1" dirty="0" err="1"/>
              <a:t>understand</a:t>
            </a:r>
            <a:r>
              <a:rPr lang="fr-FR" dirty="0"/>
              <a:t> the report. If I </a:t>
            </a:r>
            <a:r>
              <a:rPr lang="fr-FR" dirty="0" err="1"/>
              <a:t>had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it </a:t>
            </a:r>
            <a:r>
              <a:rPr lang="fr-FR" dirty="0" err="1"/>
              <a:t>myself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scratch, I </a:t>
            </a:r>
            <a:r>
              <a:rPr lang="fr-FR" dirty="0" err="1"/>
              <a:t>would</a:t>
            </a:r>
            <a:r>
              <a:rPr lang="fr-FR" dirty="0"/>
              <a:t> have to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myself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questions and come up with the </a:t>
            </a:r>
            <a:r>
              <a:rPr lang="fr-FR" dirty="0" err="1"/>
              <a:t>answers</a:t>
            </a:r>
            <a:r>
              <a:rPr lang="fr-FR" dirty="0"/>
              <a:t>. </a:t>
            </a:r>
          </a:p>
          <a:p>
            <a:r>
              <a:rPr lang="fr-FR" dirty="0"/>
              <a:t>- Understand who uses it (client + BLX contract managers)</a:t>
            </a:r>
          </a:p>
          <a:p>
            <a:pPr marL="171450" indent="-171450">
              <a:buFontTx/>
              <a:buChar char="-"/>
            </a:pPr>
            <a:r>
              <a:rPr lang="fr-FR" dirty="0"/>
              <a:t>Understand its </a:t>
            </a:r>
            <a:r>
              <a:rPr lang="fr-FR" b="1" dirty="0"/>
              <a:t>structure</a:t>
            </a:r>
          </a:p>
          <a:p>
            <a:pPr marL="171450" indent="-171450">
              <a:buFontTx/>
              <a:buChar char="-"/>
            </a:pPr>
            <a:r>
              <a:rPr lang="fr-FR" b="0" dirty="0"/>
              <a:t>Understand its </a:t>
            </a:r>
            <a:r>
              <a:rPr lang="fr-FR" b="1" dirty="0"/>
              <a:t>content</a:t>
            </a:r>
          </a:p>
          <a:p>
            <a:pPr marL="171450" indent="-171450">
              <a:buFontTx/>
              <a:buChar char="-"/>
            </a:pPr>
            <a:r>
              <a:rPr lang="fr-FR" b="0" dirty="0" err="1"/>
              <a:t>Hence</a:t>
            </a:r>
            <a:r>
              <a:rPr lang="fr-FR" b="0" dirty="0"/>
              <a:t>, </a:t>
            </a:r>
            <a:r>
              <a:rPr lang="fr-FR" b="0" dirty="0" err="1"/>
              <a:t>understand</a:t>
            </a:r>
            <a:r>
              <a:rPr lang="fr-FR" b="0" dirty="0"/>
              <a:t> its </a:t>
            </a:r>
            <a:r>
              <a:rPr lang="fr-FR" b="1" dirty="0" err="1"/>
              <a:t>aims</a:t>
            </a:r>
            <a:r>
              <a:rPr lang="fr-FR" b="1" dirty="0"/>
              <a:t>/objectives/</a:t>
            </a:r>
            <a:r>
              <a:rPr lang="fr-FR" b="1" dirty="0" err="1"/>
              <a:t>reasons</a:t>
            </a:r>
            <a:r>
              <a:rPr lang="fr-FR" b="1" dirty="0"/>
              <a:t> of </a:t>
            </a:r>
            <a:r>
              <a:rPr lang="fr-FR" b="1" dirty="0" err="1"/>
              <a:t>being</a:t>
            </a:r>
            <a:r>
              <a:rPr lang="fr-FR" b="1" dirty="0"/>
              <a:t> </a:t>
            </a:r>
            <a:r>
              <a:rPr lang="fr-FR" b="0" dirty="0"/>
              <a:t>= </a:t>
            </a:r>
            <a:r>
              <a:rPr lang="fr-FR" b="0" dirty="0" err="1"/>
              <a:t>give</a:t>
            </a:r>
            <a:r>
              <a:rPr lang="fr-FR" b="0" dirty="0"/>
              <a:t> ‘managers’ an overview of the 1) the volumes and 2) the </a:t>
            </a:r>
            <a:r>
              <a:rPr lang="fr-FR" b="0" dirty="0" err="1"/>
              <a:t>ability</a:t>
            </a:r>
            <a:r>
              <a:rPr lang="fr-FR" b="0" dirty="0"/>
              <a:t> to </a:t>
            </a:r>
            <a:r>
              <a:rPr lang="fr-FR" b="0" dirty="0" err="1"/>
              <a:t>clear</a:t>
            </a:r>
            <a:r>
              <a:rPr lang="fr-FR" b="0" dirty="0"/>
              <a:t> and deliver on time and 3) if </a:t>
            </a:r>
            <a:r>
              <a:rPr lang="fr-FR" b="0" dirty="0" err="1"/>
              <a:t>there</a:t>
            </a:r>
            <a:r>
              <a:rPr lang="fr-FR" b="0" dirty="0"/>
              <a:t> are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delays</a:t>
            </a:r>
            <a:r>
              <a:rPr lang="fr-FR" b="0" dirty="0"/>
              <a:t>, to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their</a:t>
            </a:r>
            <a:r>
              <a:rPr lang="fr-FR" b="0" dirty="0"/>
              <a:t> causes. </a:t>
            </a:r>
            <a:r>
              <a:rPr lang="fr-FR" b="0" dirty="0">
                <a:sym typeface="Wingdings" panose="05000000000000000000" pitchFamily="2" charset="2"/>
              </a:rPr>
              <a:t> There is </a:t>
            </a:r>
            <a:r>
              <a:rPr lang="fr-FR" b="0" dirty="0" err="1">
                <a:sym typeface="Wingdings" panose="05000000000000000000" pitchFamily="2" charset="2"/>
              </a:rPr>
              <a:t>already</a:t>
            </a:r>
            <a:r>
              <a:rPr lang="fr-FR" b="0" dirty="0">
                <a:sym typeface="Wingdings" panose="05000000000000000000" pitchFamily="2" charset="2"/>
              </a:rPr>
              <a:t> a </a:t>
            </a:r>
            <a:r>
              <a:rPr lang="fr-FR" b="0" dirty="0" err="1">
                <a:sym typeface="Wingdings" panose="05000000000000000000" pitchFamily="2" charset="2"/>
              </a:rPr>
              <a:t>hierarchy</a:t>
            </a:r>
            <a:r>
              <a:rPr lang="fr-FR" b="0" dirty="0">
                <a:sym typeface="Wingdings" panose="05000000000000000000" pitchFamily="2" charset="2"/>
              </a:rPr>
              <a:t> which is </a:t>
            </a:r>
            <a:r>
              <a:rPr lang="fr-FR" b="0" dirty="0" err="1">
                <a:sym typeface="Wingdings" panose="05000000000000000000" pitchFamily="2" charset="2"/>
              </a:rPr>
              <a:t>visually</a:t>
            </a:r>
            <a:r>
              <a:rPr lang="fr-FR" b="0" dirty="0">
                <a:sym typeface="Wingdings" panose="05000000000000000000" pitchFamily="2" charset="2"/>
              </a:rPr>
              <a:t> </a:t>
            </a:r>
            <a:r>
              <a:rPr lang="fr-FR" b="0" dirty="0" err="1">
                <a:sym typeface="Wingdings" panose="05000000000000000000" pitchFamily="2" charset="2"/>
              </a:rPr>
              <a:t>implied</a:t>
            </a:r>
            <a:r>
              <a:rPr lang="fr-FR" b="0" dirty="0">
                <a:sym typeface="Wingdings" panose="05000000000000000000" pitchFamily="2" charset="2"/>
              </a:rPr>
              <a:t> in this dashboard and this is </a:t>
            </a:r>
            <a:r>
              <a:rPr lang="fr-FR" b="0" dirty="0" err="1">
                <a:sym typeface="Wingdings" panose="05000000000000000000" pitchFamily="2" charset="2"/>
              </a:rPr>
              <a:t>very</a:t>
            </a:r>
            <a:r>
              <a:rPr lang="fr-FR" b="0" dirty="0">
                <a:sym typeface="Wingdings" panose="05000000000000000000" pitchFamily="2" charset="2"/>
              </a:rPr>
              <a:t> good.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1541609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First thing I </a:t>
            </a:r>
            <a:r>
              <a:rPr lang="fr-FR" dirty="0" err="1"/>
              <a:t>had</a:t>
            </a:r>
            <a:r>
              <a:rPr lang="fr-FR" dirty="0"/>
              <a:t> to do </a:t>
            </a:r>
            <a:r>
              <a:rPr lang="fr-FR" dirty="0" err="1"/>
              <a:t>was</a:t>
            </a:r>
            <a:r>
              <a:rPr lang="fr-FR" dirty="0"/>
              <a:t> to </a:t>
            </a:r>
            <a:r>
              <a:rPr lang="fr-FR" b="1" i="1" dirty="0" err="1"/>
              <a:t>understand</a:t>
            </a:r>
            <a:r>
              <a:rPr lang="fr-FR" dirty="0"/>
              <a:t> the report. If I </a:t>
            </a:r>
            <a:r>
              <a:rPr lang="fr-FR" dirty="0" err="1"/>
              <a:t>had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it </a:t>
            </a:r>
            <a:r>
              <a:rPr lang="fr-FR" dirty="0" err="1"/>
              <a:t>myself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scratch, I </a:t>
            </a:r>
            <a:r>
              <a:rPr lang="fr-FR" dirty="0" err="1"/>
              <a:t>would</a:t>
            </a:r>
            <a:r>
              <a:rPr lang="fr-FR" dirty="0"/>
              <a:t> have to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myself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questions and come up with the </a:t>
            </a:r>
            <a:r>
              <a:rPr lang="fr-FR" dirty="0" err="1"/>
              <a:t>answers</a:t>
            </a:r>
            <a:r>
              <a:rPr lang="fr-FR" dirty="0"/>
              <a:t>. </a:t>
            </a:r>
          </a:p>
          <a:p>
            <a:r>
              <a:rPr lang="fr-FR" dirty="0"/>
              <a:t>- Understand who uses it (client + BLX contract managers)</a:t>
            </a:r>
          </a:p>
          <a:p>
            <a:pPr marL="171450" indent="-171450">
              <a:buFontTx/>
              <a:buChar char="-"/>
            </a:pPr>
            <a:r>
              <a:rPr lang="fr-FR" dirty="0"/>
              <a:t>Understand its </a:t>
            </a:r>
            <a:r>
              <a:rPr lang="fr-FR" b="1" dirty="0"/>
              <a:t>structure</a:t>
            </a:r>
          </a:p>
          <a:p>
            <a:pPr marL="171450" indent="-171450">
              <a:buFontTx/>
              <a:buChar char="-"/>
            </a:pPr>
            <a:r>
              <a:rPr lang="fr-FR" b="0" dirty="0"/>
              <a:t>Understand its </a:t>
            </a:r>
            <a:r>
              <a:rPr lang="fr-FR" b="1" dirty="0"/>
              <a:t>content</a:t>
            </a:r>
          </a:p>
          <a:p>
            <a:pPr marL="171450" indent="-171450">
              <a:buFontTx/>
              <a:buChar char="-"/>
            </a:pPr>
            <a:r>
              <a:rPr lang="fr-FR" b="0" dirty="0" err="1"/>
              <a:t>Hence</a:t>
            </a:r>
            <a:r>
              <a:rPr lang="fr-FR" b="0" dirty="0"/>
              <a:t>, </a:t>
            </a:r>
            <a:r>
              <a:rPr lang="fr-FR" b="0" dirty="0" err="1"/>
              <a:t>understand</a:t>
            </a:r>
            <a:r>
              <a:rPr lang="fr-FR" b="0" dirty="0"/>
              <a:t> its </a:t>
            </a:r>
            <a:r>
              <a:rPr lang="fr-FR" b="1" dirty="0" err="1"/>
              <a:t>aims</a:t>
            </a:r>
            <a:r>
              <a:rPr lang="fr-FR" b="1" dirty="0"/>
              <a:t>/objectives/</a:t>
            </a:r>
            <a:r>
              <a:rPr lang="fr-FR" b="1" dirty="0" err="1"/>
              <a:t>reasons</a:t>
            </a:r>
            <a:r>
              <a:rPr lang="fr-FR" b="1" dirty="0"/>
              <a:t> of </a:t>
            </a:r>
            <a:r>
              <a:rPr lang="fr-FR" b="1" dirty="0" err="1"/>
              <a:t>being</a:t>
            </a:r>
            <a:r>
              <a:rPr lang="fr-FR" b="1" dirty="0"/>
              <a:t> </a:t>
            </a:r>
            <a:r>
              <a:rPr lang="fr-FR" b="0" dirty="0"/>
              <a:t>= </a:t>
            </a:r>
            <a:r>
              <a:rPr lang="fr-FR" b="0" dirty="0" err="1"/>
              <a:t>give</a:t>
            </a:r>
            <a:r>
              <a:rPr lang="fr-FR" b="0" dirty="0"/>
              <a:t> ‘managers’ an overview of the 1) the volumes and 2) the </a:t>
            </a:r>
            <a:r>
              <a:rPr lang="fr-FR" b="0" dirty="0" err="1"/>
              <a:t>ability</a:t>
            </a:r>
            <a:r>
              <a:rPr lang="fr-FR" b="0" dirty="0"/>
              <a:t> to </a:t>
            </a:r>
            <a:r>
              <a:rPr lang="fr-FR" b="0" dirty="0" err="1"/>
              <a:t>clear</a:t>
            </a:r>
            <a:r>
              <a:rPr lang="fr-FR" b="0" dirty="0"/>
              <a:t> and deliver on time and 3) if </a:t>
            </a:r>
            <a:r>
              <a:rPr lang="fr-FR" b="0" dirty="0" err="1"/>
              <a:t>there</a:t>
            </a:r>
            <a:r>
              <a:rPr lang="fr-FR" b="0" dirty="0"/>
              <a:t> are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delays</a:t>
            </a:r>
            <a:r>
              <a:rPr lang="fr-FR" b="0" dirty="0"/>
              <a:t>, to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their</a:t>
            </a:r>
            <a:r>
              <a:rPr lang="fr-FR" b="0" dirty="0"/>
              <a:t> causes. </a:t>
            </a:r>
            <a:r>
              <a:rPr lang="fr-FR" b="0" dirty="0">
                <a:sym typeface="Wingdings" panose="05000000000000000000" pitchFamily="2" charset="2"/>
              </a:rPr>
              <a:t> There is </a:t>
            </a:r>
            <a:r>
              <a:rPr lang="fr-FR" b="0" dirty="0" err="1">
                <a:sym typeface="Wingdings" panose="05000000000000000000" pitchFamily="2" charset="2"/>
              </a:rPr>
              <a:t>already</a:t>
            </a:r>
            <a:r>
              <a:rPr lang="fr-FR" b="0" dirty="0">
                <a:sym typeface="Wingdings" panose="05000000000000000000" pitchFamily="2" charset="2"/>
              </a:rPr>
              <a:t> a </a:t>
            </a:r>
            <a:r>
              <a:rPr lang="fr-FR" b="0" dirty="0" err="1">
                <a:sym typeface="Wingdings" panose="05000000000000000000" pitchFamily="2" charset="2"/>
              </a:rPr>
              <a:t>hierarchy</a:t>
            </a:r>
            <a:r>
              <a:rPr lang="fr-FR" b="0" dirty="0">
                <a:sym typeface="Wingdings" panose="05000000000000000000" pitchFamily="2" charset="2"/>
              </a:rPr>
              <a:t> which is </a:t>
            </a:r>
            <a:r>
              <a:rPr lang="fr-FR" b="0" dirty="0" err="1">
                <a:sym typeface="Wingdings" panose="05000000000000000000" pitchFamily="2" charset="2"/>
              </a:rPr>
              <a:t>visually</a:t>
            </a:r>
            <a:r>
              <a:rPr lang="fr-FR" b="0" dirty="0">
                <a:sym typeface="Wingdings" panose="05000000000000000000" pitchFamily="2" charset="2"/>
              </a:rPr>
              <a:t> </a:t>
            </a:r>
            <a:r>
              <a:rPr lang="fr-FR" b="0" dirty="0" err="1">
                <a:sym typeface="Wingdings" panose="05000000000000000000" pitchFamily="2" charset="2"/>
              </a:rPr>
              <a:t>implied</a:t>
            </a:r>
            <a:r>
              <a:rPr lang="fr-FR" b="0" dirty="0">
                <a:sym typeface="Wingdings" panose="05000000000000000000" pitchFamily="2" charset="2"/>
              </a:rPr>
              <a:t> in this dashboard and this is </a:t>
            </a:r>
            <a:r>
              <a:rPr lang="fr-FR" b="0" dirty="0" err="1">
                <a:sym typeface="Wingdings" panose="05000000000000000000" pitchFamily="2" charset="2"/>
              </a:rPr>
              <a:t>very</a:t>
            </a:r>
            <a:r>
              <a:rPr lang="fr-FR" b="0" dirty="0">
                <a:sym typeface="Wingdings" panose="05000000000000000000" pitchFamily="2" charset="2"/>
              </a:rPr>
              <a:t> good.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2582803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First thing I </a:t>
            </a:r>
            <a:r>
              <a:rPr lang="fr-FR" dirty="0" err="1"/>
              <a:t>had</a:t>
            </a:r>
            <a:r>
              <a:rPr lang="fr-FR" dirty="0"/>
              <a:t> to do </a:t>
            </a:r>
            <a:r>
              <a:rPr lang="fr-FR" dirty="0" err="1"/>
              <a:t>was</a:t>
            </a:r>
            <a:r>
              <a:rPr lang="fr-FR" dirty="0"/>
              <a:t> to </a:t>
            </a:r>
            <a:r>
              <a:rPr lang="fr-FR" b="1" i="1" dirty="0" err="1"/>
              <a:t>understand</a:t>
            </a:r>
            <a:r>
              <a:rPr lang="fr-FR" dirty="0"/>
              <a:t> the report. If I </a:t>
            </a:r>
            <a:r>
              <a:rPr lang="fr-FR" dirty="0" err="1"/>
              <a:t>had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it </a:t>
            </a:r>
            <a:r>
              <a:rPr lang="fr-FR" dirty="0" err="1"/>
              <a:t>myself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scratch, I </a:t>
            </a:r>
            <a:r>
              <a:rPr lang="fr-FR" dirty="0" err="1"/>
              <a:t>would</a:t>
            </a:r>
            <a:r>
              <a:rPr lang="fr-FR" dirty="0"/>
              <a:t> have to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myself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questions and come up with the </a:t>
            </a:r>
            <a:r>
              <a:rPr lang="fr-FR" dirty="0" err="1"/>
              <a:t>answers</a:t>
            </a:r>
            <a:r>
              <a:rPr lang="fr-FR" dirty="0"/>
              <a:t>. </a:t>
            </a:r>
          </a:p>
          <a:p>
            <a:r>
              <a:rPr lang="fr-FR" dirty="0"/>
              <a:t>- Understand who uses it (client + BLX contract managers)</a:t>
            </a:r>
          </a:p>
          <a:p>
            <a:pPr marL="171450" indent="-171450">
              <a:buFontTx/>
              <a:buChar char="-"/>
            </a:pPr>
            <a:r>
              <a:rPr lang="fr-FR" dirty="0"/>
              <a:t>Understand its </a:t>
            </a:r>
            <a:r>
              <a:rPr lang="fr-FR" b="1" dirty="0"/>
              <a:t>structure</a:t>
            </a:r>
          </a:p>
          <a:p>
            <a:pPr marL="171450" indent="-171450">
              <a:buFontTx/>
              <a:buChar char="-"/>
            </a:pPr>
            <a:r>
              <a:rPr lang="fr-FR" b="0" dirty="0"/>
              <a:t>Understand its </a:t>
            </a:r>
            <a:r>
              <a:rPr lang="fr-FR" b="1" dirty="0"/>
              <a:t>content</a:t>
            </a:r>
          </a:p>
          <a:p>
            <a:pPr marL="171450" indent="-171450">
              <a:buFontTx/>
              <a:buChar char="-"/>
            </a:pPr>
            <a:r>
              <a:rPr lang="fr-FR" b="0" dirty="0" err="1"/>
              <a:t>Hence</a:t>
            </a:r>
            <a:r>
              <a:rPr lang="fr-FR" b="0" dirty="0"/>
              <a:t>, </a:t>
            </a:r>
            <a:r>
              <a:rPr lang="fr-FR" b="0" dirty="0" err="1"/>
              <a:t>understand</a:t>
            </a:r>
            <a:r>
              <a:rPr lang="fr-FR" b="0" dirty="0"/>
              <a:t> its </a:t>
            </a:r>
            <a:r>
              <a:rPr lang="fr-FR" b="1" dirty="0" err="1"/>
              <a:t>aims</a:t>
            </a:r>
            <a:r>
              <a:rPr lang="fr-FR" b="1" dirty="0"/>
              <a:t>/objectives/</a:t>
            </a:r>
            <a:r>
              <a:rPr lang="fr-FR" b="1" dirty="0" err="1"/>
              <a:t>reasons</a:t>
            </a:r>
            <a:r>
              <a:rPr lang="fr-FR" b="1" dirty="0"/>
              <a:t> of </a:t>
            </a:r>
            <a:r>
              <a:rPr lang="fr-FR" b="1" dirty="0" err="1"/>
              <a:t>being</a:t>
            </a:r>
            <a:r>
              <a:rPr lang="fr-FR" b="1" dirty="0"/>
              <a:t> </a:t>
            </a:r>
            <a:r>
              <a:rPr lang="fr-FR" b="0" dirty="0"/>
              <a:t>= </a:t>
            </a:r>
            <a:r>
              <a:rPr lang="fr-FR" b="0" dirty="0" err="1"/>
              <a:t>give</a:t>
            </a:r>
            <a:r>
              <a:rPr lang="fr-FR" b="0" dirty="0"/>
              <a:t> ‘managers’ an overview of the 1) the volumes and 2) the </a:t>
            </a:r>
            <a:r>
              <a:rPr lang="fr-FR" b="0" dirty="0" err="1"/>
              <a:t>ability</a:t>
            </a:r>
            <a:r>
              <a:rPr lang="fr-FR" b="0" dirty="0"/>
              <a:t> to </a:t>
            </a:r>
            <a:r>
              <a:rPr lang="fr-FR" b="0" dirty="0" err="1"/>
              <a:t>clear</a:t>
            </a:r>
            <a:r>
              <a:rPr lang="fr-FR" b="0" dirty="0"/>
              <a:t> and deliver on time and 3) if </a:t>
            </a:r>
            <a:r>
              <a:rPr lang="fr-FR" b="0" dirty="0" err="1"/>
              <a:t>there</a:t>
            </a:r>
            <a:r>
              <a:rPr lang="fr-FR" b="0" dirty="0"/>
              <a:t> are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delays</a:t>
            </a:r>
            <a:r>
              <a:rPr lang="fr-FR" b="0" dirty="0"/>
              <a:t>, to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their</a:t>
            </a:r>
            <a:r>
              <a:rPr lang="fr-FR" b="0" dirty="0"/>
              <a:t> causes. </a:t>
            </a:r>
            <a:r>
              <a:rPr lang="fr-FR" b="0" dirty="0">
                <a:sym typeface="Wingdings" panose="05000000000000000000" pitchFamily="2" charset="2"/>
              </a:rPr>
              <a:t> There is </a:t>
            </a:r>
            <a:r>
              <a:rPr lang="fr-FR" b="0" dirty="0" err="1">
                <a:sym typeface="Wingdings" panose="05000000000000000000" pitchFamily="2" charset="2"/>
              </a:rPr>
              <a:t>already</a:t>
            </a:r>
            <a:r>
              <a:rPr lang="fr-FR" b="0" dirty="0">
                <a:sym typeface="Wingdings" panose="05000000000000000000" pitchFamily="2" charset="2"/>
              </a:rPr>
              <a:t> a </a:t>
            </a:r>
            <a:r>
              <a:rPr lang="fr-FR" b="0" dirty="0" err="1">
                <a:sym typeface="Wingdings" panose="05000000000000000000" pitchFamily="2" charset="2"/>
              </a:rPr>
              <a:t>hierarchy</a:t>
            </a:r>
            <a:r>
              <a:rPr lang="fr-FR" b="0" dirty="0">
                <a:sym typeface="Wingdings" panose="05000000000000000000" pitchFamily="2" charset="2"/>
              </a:rPr>
              <a:t> which is </a:t>
            </a:r>
            <a:r>
              <a:rPr lang="fr-FR" b="0" dirty="0" err="1">
                <a:sym typeface="Wingdings" panose="05000000000000000000" pitchFamily="2" charset="2"/>
              </a:rPr>
              <a:t>visually</a:t>
            </a:r>
            <a:r>
              <a:rPr lang="fr-FR" b="0" dirty="0">
                <a:sym typeface="Wingdings" panose="05000000000000000000" pitchFamily="2" charset="2"/>
              </a:rPr>
              <a:t> </a:t>
            </a:r>
            <a:r>
              <a:rPr lang="fr-FR" b="0" dirty="0" err="1">
                <a:sym typeface="Wingdings" panose="05000000000000000000" pitchFamily="2" charset="2"/>
              </a:rPr>
              <a:t>implied</a:t>
            </a:r>
            <a:r>
              <a:rPr lang="fr-FR" b="0" dirty="0">
                <a:sym typeface="Wingdings" panose="05000000000000000000" pitchFamily="2" charset="2"/>
              </a:rPr>
              <a:t> in this dashboard and this is </a:t>
            </a:r>
            <a:r>
              <a:rPr lang="fr-FR" b="0" dirty="0" err="1">
                <a:sym typeface="Wingdings" panose="05000000000000000000" pitchFamily="2" charset="2"/>
              </a:rPr>
              <a:t>very</a:t>
            </a:r>
            <a:r>
              <a:rPr lang="fr-FR" b="0" dirty="0">
                <a:sym typeface="Wingdings" panose="05000000000000000000" pitchFamily="2" charset="2"/>
              </a:rPr>
              <a:t> good.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3854095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First thing I </a:t>
            </a:r>
            <a:r>
              <a:rPr lang="fr-FR" dirty="0" err="1"/>
              <a:t>had</a:t>
            </a:r>
            <a:r>
              <a:rPr lang="fr-FR" dirty="0"/>
              <a:t> to do </a:t>
            </a:r>
            <a:r>
              <a:rPr lang="fr-FR" dirty="0" err="1"/>
              <a:t>was</a:t>
            </a:r>
            <a:r>
              <a:rPr lang="fr-FR" dirty="0"/>
              <a:t> to </a:t>
            </a:r>
            <a:r>
              <a:rPr lang="fr-FR" b="1" i="1" dirty="0" err="1"/>
              <a:t>understand</a:t>
            </a:r>
            <a:r>
              <a:rPr lang="fr-FR" dirty="0"/>
              <a:t> the report. If I </a:t>
            </a:r>
            <a:r>
              <a:rPr lang="fr-FR" dirty="0" err="1"/>
              <a:t>had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it </a:t>
            </a:r>
            <a:r>
              <a:rPr lang="fr-FR" dirty="0" err="1"/>
              <a:t>myself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scratch, I </a:t>
            </a:r>
            <a:r>
              <a:rPr lang="fr-FR" dirty="0" err="1"/>
              <a:t>would</a:t>
            </a:r>
            <a:r>
              <a:rPr lang="fr-FR" dirty="0"/>
              <a:t> have to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myself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questions and come up with the </a:t>
            </a:r>
            <a:r>
              <a:rPr lang="fr-FR" dirty="0" err="1"/>
              <a:t>answers</a:t>
            </a:r>
            <a:r>
              <a:rPr lang="fr-FR" dirty="0"/>
              <a:t>. </a:t>
            </a:r>
          </a:p>
          <a:p>
            <a:r>
              <a:rPr lang="fr-FR" dirty="0"/>
              <a:t>- Understand who uses it (client + BLX contract managers)</a:t>
            </a:r>
          </a:p>
          <a:p>
            <a:pPr marL="171450" indent="-171450">
              <a:buFontTx/>
              <a:buChar char="-"/>
            </a:pPr>
            <a:r>
              <a:rPr lang="fr-FR" dirty="0"/>
              <a:t>Understand its </a:t>
            </a:r>
            <a:r>
              <a:rPr lang="fr-FR" b="1" dirty="0"/>
              <a:t>structure</a:t>
            </a:r>
          </a:p>
          <a:p>
            <a:pPr marL="171450" indent="-171450">
              <a:buFontTx/>
              <a:buChar char="-"/>
            </a:pPr>
            <a:r>
              <a:rPr lang="fr-FR" b="0" dirty="0"/>
              <a:t>Understand its </a:t>
            </a:r>
            <a:r>
              <a:rPr lang="fr-FR" b="1" dirty="0"/>
              <a:t>content</a:t>
            </a:r>
          </a:p>
          <a:p>
            <a:pPr marL="171450" indent="-171450">
              <a:buFontTx/>
              <a:buChar char="-"/>
            </a:pPr>
            <a:r>
              <a:rPr lang="fr-FR" b="0" dirty="0" err="1"/>
              <a:t>Hence</a:t>
            </a:r>
            <a:r>
              <a:rPr lang="fr-FR" b="0" dirty="0"/>
              <a:t>, </a:t>
            </a:r>
            <a:r>
              <a:rPr lang="fr-FR" b="0" dirty="0" err="1"/>
              <a:t>understand</a:t>
            </a:r>
            <a:r>
              <a:rPr lang="fr-FR" b="0" dirty="0"/>
              <a:t> its </a:t>
            </a:r>
            <a:r>
              <a:rPr lang="fr-FR" b="1" dirty="0" err="1"/>
              <a:t>aims</a:t>
            </a:r>
            <a:r>
              <a:rPr lang="fr-FR" b="1" dirty="0"/>
              <a:t>/objectives/</a:t>
            </a:r>
            <a:r>
              <a:rPr lang="fr-FR" b="1" dirty="0" err="1"/>
              <a:t>reasons</a:t>
            </a:r>
            <a:r>
              <a:rPr lang="fr-FR" b="1" dirty="0"/>
              <a:t> of </a:t>
            </a:r>
            <a:r>
              <a:rPr lang="fr-FR" b="1" dirty="0" err="1"/>
              <a:t>being</a:t>
            </a:r>
            <a:r>
              <a:rPr lang="fr-FR" b="1" dirty="0"/>
              <a:t> </a:t>
            </a:r>
            <a:r>
              <a:rPr lang="fr-FR" b="0" dirty="0"/>
              <a:t>= </a:t>
            </a:r>
            <a:r>
              <a:rPr lang="fr-FR" b="0" dirty="0" err="1"/>
              <a:t>give</a:t>
            </a:r>
            <a:r>
              <a:rPr lang="fr-FR" b="0" dirty="0"/>
              <a:t> ‘managers’ an overview of the 1) the volumes and 2) the </a:t>
            </a:r>
            <a:r>
              <a:rPr lang="fr-FR" b="0" dirty="0" err="1"/>
              <a:t>ability</a:t>
            </a:r>
            <a:r>
              <a:rPr lang="fr-FR" b="0" dirty="0"/>
              <a:t> to </a:t>
            </a:r>
            <a:r>
              <a:rPr lang="fr-FR" b="0" dirty="0" err="1"/>
              <a:t>clear</a:t>
            </a:r>
            <a:r>
              <a:rPr lang="fr-FR" b="0" dirty="0"/>
              <a:t> and deliver on time and 3) if </a:t>
            </a:r>
            <a:r>
              <a:rPr lang="fr-FR" b="0" dirty="0" err="1"/>
              <a:t>there</a:t>
            </a:r>
            <a:r>
              <a:rPr lang="fr-FR" b="0" dirty="0"/>
              <a:t> are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delays</a:t>
            </a:r>
            <a:r>
              <a:rPr lang="fr-FR" b="0" dirty="0"/>
              <a:t>, to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their</a:t>
            </a:r>
            <a:r>
              <a:rPr lang="fr-FR" b="0" dirty="0"/>
              <a:t> causes. </a:t>
            </a:r>
            <a:r>
              <a:rPr lang="fr-FR" b="0" dirty="0">
                <a:sym typeface="Wingdings" panose="05000000000000000000" pitchFamily="2" charset="2"/>
              </a:rPr>
              <a:t> There is </a:t>
            </a:r>
            <a:r>
              <a:rPr lang="fr-FR" b="0" dirty="0" err="1">
                <a:sym typeface="Wingdings" panose="05000000000000000000" pitchFamily="2" charset="2"/>
              </a:rPr>
              <a:t>already</a:t>
            </a:r>
            <a:r>
              <a:rPr lang="fr-FR" b="0" dirty="0">
                <a:sym typeface="Wingdings" panose="05000000000000000000" pitchFamily="2" charset="2"/>
              </a:rPr>
              <a:t> a </a:t>
            </a:r>
            <a:r>
              <a:rPr lang="fr-FR" b="0" dirty="0" err="1">
                <a:sym typeface="Wingdings" panose="05000000000000000000" pitchFamily="2" charset="2"/>
              </a:rPr>
              <a:t>hierarchy</a:t>
            </a:r>
            <a:r>
              <a:rPr lang="fr-FR" b="0" dirty="0">
                <a:sym typeface="Wingdings" panose="05000000000000000000" pitchFamily="2" charset="2"/>
              </a:rPr>
              <a:t> which is </a:t>
            </a:r>
            <a:r>
              <a:rPr lang="fr-FR" b="0" dirty="0" err="1">
                <a:sym typeface="Wingdings" panose="05000000000000000000" pitchFamily="2" charset="2"/>
              </a:rPr>
              <a:t>visually</a:t>
            </a:r>
            <a:r>
              <a:rPr lang="fr-FR" b="0" dirty="0">
                <a:sym typeface="Wingdings" panose="05000000000000000000" pitchFamily="2" charset="2"/>
              </a:rPr>
              <a:t> </a:t>
            </a:r>
            <a:r>
              <a:rPr lang="fr-FR" b="0" dirty="0" err="1">
                <a:sym typeface="Wingdings" panose="05000000000000000000" pitchFamily="2" charset="2"/>
              </a:rPr>
              <a:t>implied</a:t>
            </a:r>
            <a:r>
              <a:rPr lang="fr-FR" b="0" dirty="0">
                <a:sym typeface="Wingdings" panose="05000000000000000000" pitchFamily="2" charset="2"/>
              </a:rPr>
              <a:t> in this dashboard and this is </a:t>
            </a:r>
            <a:r>
              <a:rPr lang="fr-FR" b="0" dirty="0" err="1">
                <a:sym typeface="Wingdings" panose="05000000000000000000" pitchFamily="2" charset="2"/>
              </a:rPr>
              <a:t>very</a:t>
            </a:r>
            <a:r>
              <a:rPr lang="fr-FR" b="0" dirty="0">
                <a:sym typeface="Wingdings" panose="05000000000000000000" pitchFamily="2" charset="2"/>
              </a:rPr>
              <a:t> good.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2424809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First thing I </a:t>
            </a:r>
            <a:r>
              <a:rPr lang="fr-FR" dirty="0" err="1"/>
              <a:t>had</a:t>
            </a:r>
            <a:r>
              <a:rPr lang="fr-FR" dirty="0"/>
              <a:t> to do </a:t>
            </a:r>
            <a:r>
              <a:rPr lang="fr-FR" dirty="0" err="1"/>
              <a:t>was</a:t>
            </a:r>
            <a:r>
              <a:rPr lang="fr-FR" dirty="0"/>
              <a:t> to </a:t>
            </a:r>
            <a:r>
              <a:rPr lang="fr-FR" b="1" i="1" dirty="0" err="1"/>
              <a:t>understand</a:t>
            </a:r>
            <a:r>
              <a:rPr lang="fr-FR" dirty="0"/>
              <a:t> the report. If I </a:t>
            </a:r>
            <a:r>
              <a:rPr lang="fr-FR" dirty="0" err="1"/>
              <a:t>had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it </a:t>
            </a:r>
            <a:r>
              <a:rPr lang="fr-FR" dirty="0" err="1"/>
              <a:t>myself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scratch, I </a:t>
            </a:r>
            <a:r>
              <a:rPr lang="fr-FR" dirty="0" err="1"/>
              <a:t>would</a:t>
            </a:r>
            <a:r>
              <a:rPr lang="fr-FR" dirty="0"/>
              <a:t> have to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myself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questions and come up with the </a:t>
            </a:r>
            <a:r>
              <a:rPr lang="fr-FR" dirty="0" err="1"/>
              <a:t>answers</a:t>
            </a:r>
            <a:r>
              <a:rPr lang="fr-FR" dirty="0"/>
              <a:t>. </a:t>
            </a:r>
          </a:p>
          <a:p>
            <a:r>
              <a:rPr lang="fr-FR" dirty="0"/>
              <a:t>- Understand who uses it (client + BLX contract managers)</a:t>
            </a:r>
          </a:p>
          <a:p>
            <a:pPr marL="171450" indent="-171450">
              <a:buFontTx/>
              <a:buChar char="-"/>
            </a:pPr>
            <a:r>
              <a:rPr lang="fr-FR" dirty="0"/>
              <a:t>Understand its </a:t>
            </a:r>
            <a:r>
              <a:rPr lang="fr-FR" b="1" dirty="0"/>
              <a:t>structure</a:t>
            </a:r>
          </a:p>
          <a:p>
            <a:pPr marL="171450" indent="-171450">
              <a:buFontTx/>
              <a:buChar char="-"/>
            </a:pPr>
            <a:r>
              <a:rPr lang="fr-FR" b="0" dirty="0"/>
              <a:t>Understand its </a:t>
            </a:r>
            <a:r>
              <a:rPr lang="fr-FR" b="1" dirty="0"/>
              <a:t>content</a:t>
            </a:r>
          </a:p>
          <a:p>
            <a:pPr marL="171450" indent="-171450">
              <a:buFontTx/>
              <a:buChar char="-"/>
            </a:pPr>
            <a:r>
              <a:rPr lang="fr-FR" b="0" dirty="0" err="1"/>
              <a:t>Hence</a:t>
            </a:r>
            <a:r>
              <a:rPr lang="fr-FR" b="0" dirty="0"/>
              <a:t>, </a:t>
            </a:r>
            <a:r>
              <a:rPr lang="fr-FR" b="0" dirty="0" err="1"/>
              <a:t>understand</a:t>
            </a:r>
            <a:r>
              <a:rPr lang="fr-FR" b="0" dirty="0"/>
              <a:t> its </a:t>
            </a:r>
            <a:r>
              <a:rPr lang="fr-FR" b="1" dirty="0" err="1"/>
              <a:t>aims</a:t>
            </a:r>
            <a:r>
              <a:rPr lang="fr-FR" b="1" dirty="0"/>
              <a:t>/objectives/</a:t>
            </a:r>
            <a:r>
              <a:rPr lang="fr-FR" b="1" dirty="0" err="1"/>
              <a:t>reasons</a:t>
            </a:r>
            <a:r>
              <a:rPr lang="fr-FR" b="1" dirty="0"/>
              <a:t> of </a:t>
            </a:r>
            <a:r>
              <a:rPr lang="fr-FR" b="1" dirty="0" err="1"/>
              <a:t>being</a:t>
            </a:r>
            <a:r>
              <a:rPr lang="fr-FR" b="1" dirty="0"/>
              <a:t> </a:t>
            </a:r>
            <a:r>
              <a:rPr lang="fr-FR" b="0" dirty="0"/>
              <a:t>= </a:t>
            </a:r>
            <a:r>
              <a:rPr lang="fr-FR" b="0" dirty="0" err="1"/>
              <a:t>give</a:t>
            </a:r>
            <a:r>
              <a:rPr lang="fr-FR" b="0" dirty="0"/>
              <a:t> ‘managers’ an overview of the 1) the volumes and 2) the </a:t>
            </a:r>
            <a:r>
              <a:rPr lang="fr-FR" b="0" dirty="0" err="1"/>
              <a:t>ability</a:t>
            </a:r>
            <a:r>
              <a:rPr lang="fr-FR" b="0" dirty="0"/>
              <a:t> to </a:t>
            </a:r>
            <a:r>
              <a:rPr lang="fr-FR" b="0" dirty="0" err="1"/>
              <a:t>clear</a:t>
            </a:r>
            <a:r>
              <a:rPr lang="fr-FR" b="0" dirty="0"/>
              <a:t> and deliver on time and 3) if </a:t>
            </a:r>
            <a:r>
              <a:rPr lang="fr-FR" b="0" dirty="0" err="1"/>
              <a:t>there</a:t>
            </a:r>
            <a:r>
              <a:rPr lang="fr-FR" b="0" dirty="0"/>
              <a:t> are </a:t>
            </a:r>
            <a:r>
              <a:rPr lang="fr-FR" b="0" dirty="0" err="1"/>
              <a:t>some</a:t>
            </a:r>
            <a:r>
              <a:rPr lang="fr-FR" b="0" dirty="0"/>
              <a:t> </a:t>
            </a:r>
            <a:r>
              <a:rPr lang="fr-FR" b="0" dirty="0" err="1"/>
              <a:t>delays</a:t>
            </a:r>
            <a:r>
              <a:rPr lang="fr-FR" b="0" dirty="0"/>
              <a:t>, to </a:t>
            </a:r>
            <a:r>
              <a:rPr lang="fr-FR" b="0" dirty="0" err="1"/>
              <a:t>understand</a:t>
            </a:r>
            <a:r>
              <a:rPr lang="fr-FR" b="0" dirty="0"/>
              <a:t> </a:t>
            </a:r>
            <a:r>
              <a:rPr lang="fr-FR" b="0" dirty="0" err="1"/>
              <a:t>their</a:t>
            </a:r>
            <a:r>
              <a:rPr lang="fr-FR" b="0" dirty="0"/>
              <a:t> causes. </a:t>
            </a:r>
            <a:r>
              <a:rPr lang="fr-FR" b="0" dirty="0">
                <a:sym typeface="Wingdings" panose="05000000000000000000" pitchFamily="2" charset="2"/>
              </a:rPr>
              <a:t> There is </a:t>
            </a:r>
            <a:r>
              <a:rPr lang="fr-FR" b="0" dirty="0" err="1">
                <a:sym typeface="Wingdings" panose="05000000000000000000" pitchFamily="2" charset="2"/>
              </a:rPr>
              <a:t>already</a:t>
            </a:r>
            <a:r>
              <a:rPr lang="fr-FR" b="0" dirty="0">
                <a:sym typeface="Wingdings" panose="05000000000000000000" pitchFamily="2" charset="2"/>
              </a:rPr>
              <a:t> a </a:t>
            </a:r>
            <a:r>
              <a:rPr lang="fr-FR" b="0" dirty="0" err="1">
                <a:sym typeface="Wingdings" panose="05000000000000000000" pitchFamily="2" charset="2"/>
              </a:rPr>
              <a:t>hierarchy</a:t>
            </a:r>
            <a:r>
              <a:rPr lang="fr-FR" b="0" dirty="0">
                <a:sym typeface="Wingdings" panose="05000000000000000000" pitchFamily="2" charset="2"/>
              </a:rPr>
              <a:t> which is </a:t>
            </a:r>
            <a:r>
              <a:rPr lang="fr-FR" b="0" dirty="0" err="1">
                <a:sym typeface="Wingdings" panose="05000000000000000000" pitchFamily="2" charset="2"/>
              </a:rPr>
              <a:t>visually</a:t>
            </a:r>
            <a:r>
              <a:rPr lang="fr-FR" b="0" dirty="0">
                <a:sym typeface="Wingdings" panose="05000000000000000000" pitchFamily="2" charset="2"/>
              </a:rPr>
              <a:t> </a:t>
            </a:r>
            <a:r>
              <a:rPr lang="fr-FR" b="0" dirty="0" err="1">
                <a:sym typeface="Wingdings" panose="05000000000000000000" pitchFamily="2" charset="2"/>
              </a:rPr>
              <a:t>implied</a:t>
            </a:r>
            <a:r>
              <a:rPr lang="fr-FR" b="0" dirty="0">
                <a:sym typeface="Wingdings" panose="05000000000000000000" pitchFamily="2" charset="2"/>
              </a:rPr>
              <a:t> in this dashboard and this is </a:t>
            </a:r>
            <a:r>
              <a:rPr lang="fr-FR" b="0" dirty="0" err="1">
                <a:sym typeface="Wingdings" panose="05000000000000000000" pitchFamily="2" charset="2"/>
              </a:rPr>
              <a:t>very</a:t>
            </a:r>
            <a:r>
              <a:rPr lang="fr-FR" b="0" dirty="0">
                <a:sym typeface="Wingdings" panose="05000000000000000000" pitchFamily="2" charset="2"/>
              </a:rPr>
              <a:t> good.</a:t>
            </a:r>
            <a:endParaRPr lang="fr-FR" b="0" dirty="0"/>
          </a:p>
        </p:txBody>
      </p:sp>
    </p:spTree>
    <p:extLst>
      <p:ext uri="{BB962C8B-B14F-4D97-AF65-F5344CB8AC3E}">
        <p14:creationId xmlns:p14="http://schemas.microsoft.com/office/powerpoint/2010/main" val="1145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50005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It that all? No! I need to </a:t>
            </a:r>
            <a:r>
              <a:rPr lang="fr-FR" dirty="0" err="1"/>
              <a:t>understand</a:t>
            </a:r>
            <a:r>
              <a:rPr lang="fr-FR" dirty="0"/>
              <a:t> how </a:t>
            </a:r>
            <a:r>
              <a:rPr lang="fr-FR" dirty="0" err="1"/>
              <a:t>each</a:t>
            </a:r>
            <a:r>
              <a:rPr lang="fr-FR" dirty="0"/>
              <a:t> information is </a:t>
            </a:r>
            <a:r>
              <a:rPr lang="fr-FR" dirty="0" err="1"/>
              <a:t>produced</a:t>
            </a:r>
            <a:endParaRPr lang="fr-FR" dirty="0"/>
          </a:p>
          <a:p>
            <a:r>
              <a:rPr lang="fr-FR" dirty="0" err="1"/>
              <a:t>Hence</a:t>
            </a:r>
            <a:r>
              <a:rPr lang="fr-FR" dirty="0"/>
              <a:t> </a:t>
            </a:r>
            <a:r>
              <a:rPr lang="fr-FR" dirty="0" err="1"/>
              <a:t>understand</a:t>
            </a:r>
            <a:r>
              <a:rPr lang="fr-FR" dirty="0"/>
              <a:t> and define how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indicator</a:t>
            </a:r>
            <a:r>
              <a:rPr lang="fr-FR" dirty="0"/>
              <a:t> is calculated :</a:t>
            </a:r>
          </a:p>
          <a:p>
            <a:pPr marL="171450" indent="-171450">
              <a:buFontTx/>
              <a:buChar char="-"/>
            </a:pPr>
            <a:r>
              <a:rPr lang="fr-FR" dirty="0" err="1"/>
              <a:t>Based</a:t>
            </a:r>
            <a:r>
              <a:rPr lang="fr-FR" dirty="0"/>
              <a:t> on which calculated column, how are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evaluated</a:t>
            </a:r>
            <a:r>
              <a:rPr lang="fr-FR" dirty="0"/>
              <a:t>, etc.</a:t>
            </a:r>
          </a:p>
          <a:p>
            <a:pPr marL="171450" indent="-171450">
              <a:buFontTx/>
              <a:buChar char="-"/>
            </a:pPr>
            <a:r>
              <a:rPr lang="fr-FR" dirty="0"/>
              <a:t>Which Quality </a:t>
            </a:r>
            <a:r>
              <a:rPr lang="fr-FR" dirty="0" err="1"/>
              <a:t>controls</a:t>
            </a:r>
            <a:r>
              <a:rPr lang="fr-FR" dirty="0"/>
              <a:t> can be made on the key </a:t>
            </a:r>
            <a:r>
              <a:rPr lang="fr-FR" dirty="0" err="1"/>
              <a:t>fields</a:t>
            </a:r>
            <a:r>
              <a:rPr lang="fr-FR" dirty="0"/>
              <a:t> on which the KPI </a:t>
            </a:r>
            <a:r>
              <a:rPr lang="fr-FR" dirty="0" err="1"/>
              <a:t>evaluation</a:t>
            </a:r>
            <a:r>
              <a:rPr lang="fr-FR" dirty="0"/>
              <a:t> </a:t>
            </a:r>
            <a:r>
              <a:rPr lang="fr-FR" dirty="0" err="1"/>
              <a:t>depends</a:t>
            </a:r>
            <a:r>
              <a:rPr lang="fr-F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72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Sharing </a:t>
            </a:r>
            <a:r>
              <a:rPr lang="fr-FR" dirty="0" err="1"/>
              <a:t>modalities:decided</a:t>
            </a:r>
            <a:r>
              <a:rPr lang="fr-FR" dirty="0"/>
              <a:t> I </a:t>
            </a:r>
            <a:r>
              <a:rPr lang="fr-FR" dirty="0" err="1"/>
              <a:t>would</a:t>
            </a:r>
            <a:r>
              <a:rPr lang="fr-FR" dirty="0"/>
              <a:t> share:</a:t>
            </a:r>
          </a:p>
          <a:p>
            <a:pPr marL="171450" indent="-171450">
              <a:buFontTx/>
              <a:buChar char="-"/>
            </a:pPr>
            <a:r>
              <a:rPr lang="fr-FR" dirty="0"/>
              <a:t>the .pbix file</a:t>
            </a:r>
          </a:p>
          <a:p>
            <a:pPr marL="171450" indent="-171450">
              <a:buFontTx/>
              <a:buChar char="-"/>
            </a:pPr>
            <a:r>
              <a:rPr lang="fr-FR" dirty="0"/>
              <a:t>On Service + App : the report and a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43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55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80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/>
              <a:t>Dérouler l’exemple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148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 not </a:t>
            </a:r>
            <a:r>
              <a:rPr lang="fr-FR" dirty="0" err="1"/>
              <a:t>asking</a:t>
            </a:r>
            <a:r>
              <a:rPr lang="fr-FR" dirty="0"/>
              <a:t> ‘</a:t>
            </a:r>
            <a:r>
              <a:rPr lang="fr-FR" dirty="0" err="1"/>
              <a:t>why</a:t>
            </a:r>
            <a:r>
              <a:rPr lang="fr-FR" dirty="0"/>
              <a:t>’ cause I know it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I’ll</a:t>
            </a:r>
            <a:r>
              <a:rPr lang="fr-FR" dirty="0">
                <a:sym typeface="Wingdings" panose="05000000000000000000" pitchFamily="2" charset="2"/>
              </a:rPr>
              <a:t> explain to you how</a:t>
            </a:r>
          </a:p>
          <a:p>
            <a:r>
              <a:rPr lang="fr-FR" dirty="0">
                <a:sym typeface="Wingdings" panose="05000000000000000000" pitchFamily="2" charset="2"/>
              </a:rPr>
              <a:t>It is </a:t>
            </a:r>
            <a:r>
              <a:rPr lang="fr-FR" dirty="0" err="1">
                <a:sym typeface="Wingdings" panose="05000000000000000000" pitchFamily="2" charset="2"/>
              </a:rPr>
              <a:t>going</a:t>
            </a:r>
            <a:r>
              <a:rPr lang="fr-FR" dirty="0">
                <a:sym typeface="Wingdings" panose="05000000000000000000" pitchFamily="2" charset="2"/>
              </a:rPr>
              <a:t> to change YOUR life, but </a:t>
            </a:r>
            <a:r>
              <a:rPr lang="fr-FR" dirty="0" err="1">
                <a:sym typeface="Wingdings" panose="05000000000000000000" pitchFamily="2" charset="2"/>
              </a:rPr>
              <a:t>also</a:t>
            </a:r>
            <a:r>
              <a:rPr lang="fr-FR" dirty="0">
                <a:sym typeface="Wingdings" panose="05000000000000000000" pitchFamily="2" charset="2"/>
              </a:rPr>
              <a:t> your </a:t>
            </a:r>
            <a:r>
              <a:rPr lang="fr-FR" dirty="0" err="1">
                <a:sym typeface="Wingdings" panose="05000000000000000000" pitchFamily="2" charset="2"/>
              </a:rPr>
              <a:t>colleagues</a:t>
            </a:r>
            <a:r>
              <a:rPr lang="fr-FR" dirty="0">
                <a:sym typeface="Wingdings" panose="05000000000000000000" pitchFamily="2" charset="2"/>
              </a:rPr>
              <a:t>’ + your clients’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1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75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Video</a:t>
            </a:r>
            <a:r>
              <a:rPr lang="fr-FR" dirty="0"/>
              <a:t> en vitesse rapide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19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that we have </a:t>
            </a:r>
            <a:r>
              <a:rPr lang="fr-FR" dirty="0" err="1"/>
              <a:t>loaded</a:t>
            </a:r>
            <a:r>
              <a:rPr lang="fr-FR" dirty="0"/>
              <a:t> and </a:t>
            </a:r>
            <a:r>
              <a:rPr lang="fr-FR" dirty="0" err="1"/>
              <a:t>transformed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data as we </a:t>
            </a:r>
            <a:r>
              <a:rPr lang="fr-FR" dirty="0" err="1"/>
              <a:t>wish</a:t>
            </a:r>
            <a:r>
              <a:rPr lang="fr-FR" dirty="0"/>
              <a:t>, we can </a:t>
            </a:r>
            <a:r>
              <a:rPr lang="fr-FR" dirty="0" err="1"/>
              <a:t>easily</a:t>
            </a:r>
            <a:r>
              <a:rPr lang="fr-FR" dirty="0"/>
              <a:t> link </a:t>
            </a:r>
            <a:r>
              <a:rPr lang="fr-FR" dirty="0" err="1"/>
              <a:t>our</a:t>
            </a:r>
            <a:r>
              <a:rPr lang="fr-FR" dirty="0"/>
              <a:t> tables together and manage the </a:t>
            </a:r>
            <a:r>
              <a:rPr lang="fr-FR" dirty="0" err="1"/>
              <a:t>relationships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12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53595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907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Individual</a:t>
            </a:r>
            <a:r>
              <a:rPr lang="fr-FR" dirty="0"/>
              <a:t> actions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2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What if you </a:t>
            </a:r>
            <a:r>
              <a:rPr lang="fr-FR" dirty="0" err="1"/>
              <a:t>don’t</a:t>
            </a:r>
            <a:r>
              <a:rPr lang="fr-FR" dirty="0"/>
              <a:t> have to </a:t>
            </a:r>
            <a:r>
              <a:rPr lang="fr-FR" dirty="0" err="1"/>
              <a:t>write</a:t>
            </a:r>
            <a:r>
              <a:rPr lang="fr-FR" dirty="0"/>
              <a:t> formulas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? Why not?!</a:t>
            </a:r>
          </a:p>
          <a:p>
            <a:r>
              <a:rPr lang="fr-FR" dirty="0"/>
              <a:t>You can </a:t>
            </a:r>
            <a:r>
              <a:rPr lang="fr-FR" dirty="0" err="1"/>
              <a:t>also</a:t>
            </a:r>
            <a:r>
              <a:rPr lang="fr-FR" dirty="0"/>
              <a:t> do this not only for transformations but </a:t>
            </a:r>
            <a:r>
              <a:rPr lang="fr-FR" dirty="0" err="1"/>
              <a:t>also</a:t>
            </a:r>
            <a:r>
              <a:rPr lang="fr-FR" dirty="0"/>
              <a:t> for </a:t>
            </a:r>
            <a:r>
              <a:rPr lang="fr-FR" dirty="0" err="1"/>
              <a:t>calculations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51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18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Let’s </a:t>
            </a:r>
            <a:r>
              <a:rPr lang="fr-FR" dirty="0" err="1"/>
              <a:t>hope</a:t>
            </a:r>
            <a:r>
              <a:rPr lang="fr-FR" dirty="0"/>
              <a:t> no one is </a:t>
            </a:r>
            <a:r>
              <a:rPr lang="fr-FR" dirty="0" err="1"/>
              <a:t>color</a:t>
            </a:r>
            <a:r>
              <a:rPr lang="fr-FR" dirty="0"/>
              <a:t>-blind</a:t>
            </a:r>
          </a:p>
          <a:p>
            <a:r>
              <a:rPr lang="fr-FR" dirty="0"/>
              <a:t>It’s a one-</a:t>
            </a:r>
            <a:r>
              <a:rPr lang="fr-FR" dirty="0" err="1"/>
              <a:t>way</a:t>
            </a:r>
            <a:r>
              <a:rPr lang="fr-FR" dirty="0"/>
              <a:t> link.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07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Let’s </a:t>
            </a:r>
            <a:r>
              <a:rPr lang="fr-FR" dirty="0" err="1"/>
              <a:t>hope</a:t>
            </a:r>
            <a:r>
              <a:rPr lang="fr-FR" dirty="0"/>
              <a:t> no one is </a:t>
            </a:r>
            <a:r>
              <a:rPr lang="fr-FR" dirty="0" err="1"/>
              <a:t>color</a:t>
            </a:r>
            <a:r>
              <a:rPr lang="fr-FR" dirty="0"/>
              <a:t>-blind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285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Let’s move on to </a:t>
            </a:r>
            <a:r>
              <a:rPr lang="fr-FR" dirty="0" err="1"/>
              <a:t>step</a:t>
            </a:r>
            <a:r>
              <a:rPr lang="fr-FR" dirty="0"/>
              <a:t> 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16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DAX = </a:t>
            </a:r>
            <a:r>
              <a:rPr lang="fr-FR" dirty="0" err="1"/>
              <a:t>library</a:t>
            </a:r>
            <a:r>
              <a:rPr lang="fr-FR" dirty="0"/>
              <a:t> of functions. Designed to be </a:t>
            </a:r>
            <a:r>
              <a:rPr lang="fr-FR" dirty="0" err="1"/>
              <a:t>performed</a:t>
            </a:r>
            <a:r>
              <a:rPr lang="fr-FR" dirty="0"/>
              <a:t> on </a:t>
            </a:r>
            <a:r>
              <a:rPr lang="fr-FR" dirty="0" err="1"/>
              <a:t>relationships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VS excel.</a:t>
            </a:r>
          </a:p>
          <a:p>
            <a:r>
              <a:rPr lang="fr-FR" dirty="0"/>
              <a:t>Let’s run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calculations</a:t>
            </a:r>
            <a:r>
              <a:rPr lang="fr-FR" dirty="0"/>
              <a:t>. (calculated columns + measures).</a:t>
            </a:r>
          </a:p>
          <a:p>
            <a:r>
              <a:rPr lang="fr-FR" dirty="0" err="1"/>
              <a:t>Such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are </a:t>
            </a:r>
            <a:r>
              <a:rPr lang="fr-FR" dirty="0" err="1"/>
              <a:t>expressed</a:t>
            </a:r>
            <a:r>
              <a:rPr lang="fr-FR" dirty="0"/>
              <a:t> in DAX (</a:t>
            </a:r>
            <a:r>
              <a:rPr lang="fr-FR" dirty="0" err="1"/>
              <a:t>library</a:t>
            </a:r>
            <a:r>
              <a:rPr lang="fr-FR" dirty="0"/>
              <a:t> of functions). I </a:t>
            </a:r>
            <a:r>
              <a:rPr lang="fr-FR" dirty="0" err="1"/>
              <a:t>want</a:t>
            </a:r>
            <a:r>
              <a:rPr lang="fr-FR" dirty="0"/>
              <a:t> to show you how it </a:t>
            </a:r>
            <a:r>
              <a:rPr lang="fr-FR" dirty="0" err="1"/>
              <a:t>works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12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Excel = </a:t>
            </a:r>
          </a:p>
          <a:p>
            <a:pPr marL="171450" indent="-171450">
              <a:buFontTx/>
              <a:buChar char="-"/>
            </a:pPr>
            <a:r>
              <a:rPr lang="fr-FR" dirty="0"/>
              <a:t>no </a:t>
            </a:r>
            <a:r>
              <a:rPr lang="fr-FR" dirty="0" err="1"/>
              <a:t>name</a:t>
            </a:r>
            <a:r>
              <a:rPr lang="fr-FR" dirty="0"/>
              <a:t> to your </a:t>
            </a:r>
            <a:r>
              <a:rPr lang="fr-FR" dirty="0" err="1"/>
              <a:t>calculation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reevaluate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calculation</a:t>
            </a:r>
            <a:r>
              <a:rPr lang="fr-FR" dirty="0"/>
              <a:t> and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to it (=change the </a:t>
            </a:r>
            <a:r>
              <a:rPr lang="fr-FR" dirty="0" err="1"/>
              <a:t>calculation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68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&gt;100 000 </a:t>
            </a:r>
            <a:r>
              <a:rPr lang="fr-FR" dirty="0" err="1"/>
              <a:t>rows</a:t>
            </a:r>
            <a:r>
              <a:rPr lang="fr-FR" dirty="0"/>
              <a:t> is not a </a:t>
            </a:r>
            <a:r>
              <a:rPr lang="fr-FR" dirty="0" err="1"/>
              <a:t>problem</a:t>
            </a:r>
            <a:endParaRPr lang="fr-FR" dirty="0"/>
          </a:p>
          <a:p>
            <a:r>
              <a:rPr lang="fr-FR" dirty="0"/>
              <a:t>Example: KC = &gt;1M, 128MB / 10GB</a:t>
            </a:r>
          </a:p>
          <a:p>
            <a:endParaRPr lang="fr-FR" dirty="0"/>
          </a:p>
          <a:p>
            <a:r>
              <a:rPr lang="fr-FR" dirty="0"/>
              <a:t>++ no need to manage ‘</a:t>
            </a:r>
            <a:r>
              <a:rPr lang="fr-FR" dirty="0" err="1"/>
              <a:t>historical</a:t>
            </a:r>
            <a:r>
              <a:rPr lang="fr-FR" dirty="0"/>
              <a:t> data’. It’s not a </a:t>
            </a:r>
            <a:r>
              <a:rPr lang="fr-FR" dirty="0" err="1"/>
              <a:t>problem</a:t>
            </a:r>
            <a:r>
              <a:rPr lang="fr-FR" dirty="0"/>
              <a:t> if in 1 report you have data 2010-2018, you can </a:t>
            </a:r>
            <a:r>
              <a:rPr lang="fr-FR" dirty="0" err="1"/>
              <a:t>still</a:t>
            </a:r>
            <a:r>
              <a:rPr lang="fr-FR" dirty="0"/>
              <a:t> use it. No need to slice it up. All you data is in 1 place.</a:t>
            </a:r>
          </a:p>
        </p:txBody>
      </p:sp>
    </p:spTree>
    <p:extLst>
      <p:ext uri="{BB962C8B-B14F-4D97-AF65-F5344CB8AC3E}">
        <p14:creationId xmlns:p14="http://schemas.microsoft.com/office/powerpoint/2010/main" val="307415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6111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/>
              <a:t>Visually</a:t>
            </a:r>
            <a:r>
              <a:rPr lang="fr-FR" dirty="0"/>
              <a:t>, </a:t>
            </a:r>
            <a:r>
              <a:rPr lang="fr-FR" dirty="0" err="1"/>
              <a:t>everything</a:t>
            </a:r>
            <a:r>
              <a:rPr lang="fr-FR" dirty="0"/>
              <a:t> is not </a:t>
            </a:r>
            <a:r>
              <a:rPr lang="fr-FR" dirty="0" err="1"/>
              <a:t>loaded</a:t>
            </a:r>
            <a:r>
              <a:rPr lang="fr-FR" dirty="0"/>
              <a:t> (it is </a:t>
            </a:r>
            <a:r>
              <a:rPr lang="fr-FR" dirty="0" err="1"/>
              <a:t>loaded</a:t>
            </a:r>
            <a:r>
              <a:rPr lang="fr-FR" dirty="0"/>
              <a:t> as you scroll down)</a:t>
            </a:r>
          </a:p>
          <a:p>
            <a:pPr marL="171450" indent="-171450">
              <a:buFontTx/>
              <a:buChar char="-"/>
            </a:pPr>
            <a:r>
              <a:rPr lang="fr-FR" dirty="0"/>
              <a:t>&gt;3 seconds = </a:t>
            </a:r>
            <a:r>
              <a:rPr lang="fr-FR" dirty="0" err="1"/>
              <a:t>too</a:t>
            </a:r>
            <a:r>
              <a:rPr lang="fr-FR" dirty="0"/>
              <a:t> long for Microsoft, your model is 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shaky</a:t>
            </a:r>
            <a:endParaRPr lang="fr-FR" dirty="0"/>
          </a:p>
          <a:p>
            <a:endParaRPr lang="fr-FR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3519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 = </a:t>
            </a:r>
            <a:r>
              <a:rPr lang="fr-FR" dirty="0" err="1"/>
              <a:t>mathematics</a:t>
            </a:r>
            <a:r>
              <a:rPr lang="fr-FR" dirty="0"/>
              <a:t>, </a:t>
            </a:r>
            <a:r>
              <a:rPr lang="fr-FR" dirty="0" err="1"/>
              <a:t>advanced</a:t>
            </a:r>
            <a:r>
              <a:rPr lang="fr-FR" dirty="0"/>
              <a:t> statistics, </a:t>
            </a:r>
            <a:r>
              <a:rPr lang="fr-FR" dirty="0" err="1"/>
              <a:t>customed</a:t>
            </a:r>
            <a:r>
              <a:rPr lang="fr-FR" dirty="0"/>
              <a:t> visuals,…</a:t>
            </a:r>
          </a:p>
          <a:p>
            <a:r>
              <a:rPr lang="fr-FR" dirty="0"/>
              <a:t>Python = Machine </a:t>
            </a:r>
            <a:r>
              <a:rPr lang="fr-FR" dirty="0" err="1"/>
              <a:t>learning</a:t>
            </a:r>
            <a:r>
              <a:rPr lang="fr-FR" dirty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581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dirty="0"/>
              <a:t>step4</a:t>
            </a:r>
          </a:p>
        </p:txBody>
      </p:sp>
    </p:spTree>
    <p:extLst>
      <p:ext uri="{BB962C8B-B14F-4D97-AF65-F5344CB8AC3E}">
        <p14:creationId xmlns:p14="http://schemas.microsoft.com/office/powerpoint/2010/main" val="4086975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Facilitates</a:t>
            </a:r>
            <a:r>
              <a:rPr lang="fr-FR" dirty="0"/>
              <a:t> multi-</a:t>
            </a:r>
            <a:r>
              <a:rPr lang="fr-FR" dirty="0" err="1"/>
              <a:t>dimensional</a:t>
            </a:r>
            <a:r>
              <a:rPr lang="fr-FR" dirty="0"/>
              <a:t> / </a:t>
            </a:r>
            <a:r>
              <a:rPr lang="fr-FR" dirty="0" err="1"/>
              <a:t>milti-criteria</a:t>
            </a:r>
            <a:r>
              <a:rPr lang="fr-FR" dirty="0"/>
              <a:t>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171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Import </a:t>
            </a:r>
            <a:r>
              <a:rPr lang="fr-FR" dirty="0" err="1"/>
              <a:t>liquid</a:t>
            </a:r>
            <a:r>
              <a:rPr lang="fr-FR" dirty="0"/>
              <a:t> gauge + </a:t>
            </a:r>
            <a:r>
              <a:rPr lang="fr-FR" dirty="0" err="1"/>
              <a:t>Avg</a:t>
            </a:r>
            <a:r>
              <a:rPr lang="fr-FR" dirty="0"/>
              <a:t> </a:t>
            </a:r>
            <a:r>
              <a:rPr lang="fr-FR" dirty="0" err="1"/>
              <a:t>gross</a:t>
            </a:r>
            <a:r>
              <a:rPr lang="fr-FR" dirty="0"/>
              <a:t> perf </a:t>
            </a:r>
            <a:r>
              <a:rPr lang="fr-FR" dirty="0" err="1"/>
              <a:t>raw_percent</a:t>
            </a:r>
            <a:r>
              <a:rPr lang="fr-FR" dirty="0"/>
              <a:t>.</a:t>
            </a:r>
          </a:p>
          <a:p>
            <a:r>
              <a:rPr lang="fr-FR" dirty="0" err="1"/>
              <a:t>Then</a:t>
            </a:r>
            <a:r>
              <a:rPr lang="fr-FR" dirty="0"/>
              <a:t> open visuals </a:t>
            </a:r>
            <a:r>
              <a:rPr lang="fr-FR" dirty="0" err="1"/>
              <a:t>done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086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3388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Everyone</a:t>
            </a:r>
            <a:r>
              <a:rPr lang="fr-FR" dirty="0"/>
              <a:t> has the </a:t>
            </a:r>
            <a:r>
              <a:rPr lang="fr-FR" dirty="0" err="1"/>
              <a:t>same</a:t>
            </a:r>
            <a:r>
              <a:rPr lang="fr-FR" dirty="0"/>
              <a:t> version at the </a:t>
            </a:r>
            <a:r>
              <a:rPr lang="fr-FR" dirty="0" err="1"/>
              <a:t>same</a:t>
            </a:r>
            <a:r>
              <a:rPr lang="fr-FR" dirty="0"/>
              <a:t> time.</a:t>
            </a:r>
          </a:p>
          <a:p>
            <a:r>
              <a:rPr lang="fr-FR" dirty="0"/>
              <a:t>No email to </a:t>
            </a:r>
            <a:r>
              <a:rPr lang="fr-FR" dirty="0" err="1"/>
              <a:t>send</a:t>
            </a:r>
            <a:r>
              <a:rPr lang="fr-FR" dirty="0"/>
              <a:t> cause people can </a:t>
            </a:r>
            <a:r>
              <a:rPr lang="fr-FR" dirty="0" err="1"/>
              <a:t>subscribe</a:t>
            </a:r>
            <a:r>
              <a:rPr lang="fr-FR" dirty="0"/>
              <a:t> to the reports and get an </a:t>
            </a:r>
            <a:r>
              <a:rPr lang="fr-FR" dirty="0" err="1"/>
              <a:t>alert</a:t>
            </a:r>
            <a:r>
              <a:rPr lang="fr-FR" dirty="0"/>
              <a:t> </a:t>
            </a:r>
            <a:r>
              <a:rPr lang="fr-FR" dirty="0" err="1"/>
              <a:t>whn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025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Public link = the </a:t>
            </a:r>
            <a:r>
              <a:rPr lang="fr-FR" dirty="0" err="1"/>
              <a:t>embed</a:t>
            </a:r>
            <a:r>
              <a:rPr lang="fr-FR" dirty="0"/>
              <a:t> code can be </a:t>
            </a:r>
            <a:r>
              <a:rPr lang="fr-FR" dirty="0" err="1"/>
              <a:t>desactivated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month and </a:t>
            </a:r>
            <a:r>
              <a:rPr lang="fr-FR" dirty="0" err="1"/>
              <a:t>replaced</a:t>
            </a:r>
            <a:r>
              <a:rPr lang="fr-FR" dirty="0"/>
              <a:t> by a new 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085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 interactive = if you have a </a:t>
            </a:r>
            <a:r>
              <a:rPr lang="fr-FR" dirty="0" err="1"/>
              <a:t>pinned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which is a slicer, if you click on it and select 1 </a:t>
            </a:r>
            <a:r>
              <a:rPr lang="fr-FR" dirty="0" err="1"/>
              <a:t>element</a:t>
            </a:r>
            <a:r>
              <a:rPr lang="fr-FR" dirty="0"/>
              <a:t>, it </a:t>
            </a:r>
            <a:r>
              <a:rPr lang="fr-FR" dirty="0" err="1"/>
              <a:t>won’t</a:t>
            </a:r>
            <a:r>
              <a:rPr lang="fr-FR" dirty="0"/>
              <a:t> update the other </a:t>
            </a:r>
            <a:r>
              <a:rPr lang="fr-FR" dirty="0" err="1"/>
              <a:t>ones</a:t>
            </a:r>
            <a:r>
              <a:rPr lang="fr-FR" dirty="0"/>
              <a:t>.</a:t>
            </a:r>
          </a:p>
          <a:p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DB = to </a:t>
            </a:r>
            <a:r>
              <a:rPr lang="fr-FR" dirty="0" err="1"/>
              <a:t>consult</a:t>
            </a:r>
            <a:r>
              <a:rPr lang="fr-FR" dirty="0"/>
              <a:t> figures.</a:t>
            </a:r>
          </a:p>
          <a:p>
            <a:r>
              <a:rPr lang="fr-FR" dirty="0"/>
              <a:t>N.B. if you pin an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report as a </a:t>
            </a:r>
            <a:r>
              <a:rPr lang="fr-FR" dirty="0" err="1"/>
              <a:t>filter</a:t>
            </a:r>
            <a:r>
              <a:rPr lang="fr-FR" dirty="0"/>
              <a:t> is </a:t>
            </a:r>
            <a:r>
              <a:rPr lang="fr-FR" dirty="0" err="1"/>
              <a:t>applied</a:t>
            </a:r>
            <a:r>
              <a:rPr lang="fr-FR" dirty="0"/>
              <a:t>, the </a:t>
            </a:r>
            <a:r>
              <a:rPr lang="fr-FR" dirty="0" err="1"/>
              <a:t>pinned</a:t>
            </a:r>
            <a:r>
              <a:rPr lang="fr-FR" dirty="0"/>
              <a:t>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keep</a:t>
            </a:r>
            <a:r>
              <a:rPr lang="fr-FR" dirty="0"/>
              <a:t> this </a:t>
            </a:r>
            <a:r>
              <a:rPr lang="fr-FR" dirty="0" err="1"/>
              <a:t>filter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401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Gateways setup (2 types : local and when you </a:t>
            </a:r>
            <a:r>
              <a:rPr lang="fr-FR" dirty="0" err="1"/>
              <a:t>connect</a:t>
            </a:r>
            <a:r>
              <a:rPr lang="fr-FR" dirty="0"/>
              <a:t> to a more </a:t>
            </a:r>
            <a:r>
              <a:rPr lang="fr-FR" dirty="0" err="1"/>
              <a:t>complex</a:t>
            </a:r>
            <a:r>
              <a:rPr lang="fr-FR" dirty="0"/>
              <a:t> server). When </a:t>
            </a:r>
            <a:r>
              <a:rPr lang="fr-FR" dirty="0" err="1"/>
              <a:t>within</a:t>
            </a:r>
            <a:r>
              <a:rPr lang="fr-FR" dirty="0"/>
              <a:t> a business </a:t>
            </a:r>
            <a:r>
              <a:rPr lang="fr-FR" dirty="0" err="1"/>
              <a:t>context</a:t>
            </a:r>
            <a:r>
              <a:rPr lang="fr-FR" dirty="0"/>
              <a:t>, it’s </a:t>
            </a:r>
            <a:r>
              <a:rPr lang="fr-FR" dirty="0" err="1"/>
              <a:t>often</a:t>
            </a:r>
            <a:r>
              <a:rPr lang="fr-FR" dirty="0"/>
              <a:t> « complicated » to </a:t>
            </a:r>
            <a:r>
              <a:rPr lang="fr-FR" dirty="0" err="1"/>
              <a:t>install</a:t>
            </a:r>
            <a:r>
              <a:rPr lang="fr-FR" dirty="0"/>
              <a:t> and set </a:t>
            </a:r>
            <a:r>
              <a:rPr lang="fr-FR" dirty="0" err="1"/>
              <a:t>them</a:t>
            </a:r>
            <a:r>
              <a:rPr lang="fr-FR" dirty="0"/>
              <a:t> up </a:t>
            </a:r>
            <a:r>
              <a:rPr lang="fr-FR" dirty="0" err="1"/>
              <a:t>because</a:t>
            </a:r>
            <a:r>
              <a:rPr lang="fr-FR" dirty="0"/>
              <a:t> of IT </a:t>
            </a:r>
            <a:r>
              <a:rPr lang="fr-FR" dirty="0" err="1"/>
              <a:t>rules</a:t>
            </a:r>
            <a:r>
              <a:rPr lang="fr-FR" dirty="0"/>
              <a:t> which block the </a:t>
            </a:r>
            <a:r>
              <a:rPr lang="fr-FR" dirty="0" err="1"/>
              <a:t>execution</a:t>
            </a:r>
            <a:r>
              <a:rPr lang="fr-FR" dirty="0"/>
              <a:t> of the </a:t>
            </a:r>
            <a:r>
              <a:rPr lang="fr-FR" dirty="0" err="1"/>
              <a:t>installment</a:t>
            </a:r>
            <a:r>
              <a:rPr lang="fr-FR" dirty="0"/>
              <a:t> of </a:t>
            </a:r>
            <a:r>
              <a:rPr lang="fr-FR" dirty="0" err="1"/>
              <a:t>such</a:t>
            </a:r>
            <a:r>
              <a:rPr lang="fr-FR" dirty="0"/>
              <a:t> gateways.</a:t>
            </a:r>
          </a:p>
          <a:p>
            <a:r>
              <a:rPr lang="fr-FR" b="1" dirty="0"/>
              <a:t>BUT</a:t>
            </a:r>
            <a:r>
              <a:rPr lang="fr-FR" dirty="0"/>
              <a:t> </a:t>
            </a:r>
            <a:r>
              <a:rPr lang="fr-FR" dirty="0" err="1"/>
              <a:t>since</a:t>
            </a:r>
            <a:r>
              <a:rPr lang="fr-FR" dirty="0"/>
              <a:t> your data </a:t>
            </a:r>
            <a:r>
              <a:rPr lang="fr-FR" dirty="0" err="1"/>
              <a:t>seems</a:t>
            </a:r>
            <a:r>
              <a:rPr lang="fr-FR" dirty="0"/>
              <a:t> to be </a:t>
            </a:r>
            <a:r>
              <a:rPr lang="fr-FR" dirty="0" err="1"/>
              <a:t>updated</a:t>
            </a:r>
            <a:r>
              <a:rPr lang="fr-FR" dirty="0"/>
              <a:t> monthly, you can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desktop and </a:t>
            </a:r>
            <a:r>
              <a:rPr lang="fr-FR" dirty="0" err="1"/>
              <a:t>publish</a:t>
            </a:r>
            <a:r>
              <a:rPr lang="fr-FR" dirty="0"/>
              <a:t> (2 minutes)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33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325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Usage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depuis le rapport</a:t>
            </a:r>
          </a:p>
          <a:p>
            <a:r>
              <a:rPr lang="fr-FR" dirty="0">
                <a:sym typeface="Wingdings" panose="05000000000000000000" pitchFamily="2" charset="2"/>
              </a:rPr>
              <a:t>Performance </a:t>
            </a:r>
            <a:r>
              <a:rPr lang="fr-FR" dirty="0" err="1">
                <a:sym typeface="Wingdings" panose="05000000000000000000" pitchFamily="2" charset="2"/>
              </a:rPr>
              <a:t>inspector</a:t>
            </a:r>
            <a:r>
              <a:rPr lang="fr-FR" dirty="0">
                <a:sym typeface="Wingdings" panose="05000000000000000000" pitchFamily="2" charset="2"/>
              </a:rPr>
              <a:t>  depuis le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842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Pin </a:t>
            </a:r>
            <a:r>
              <a:rPr lang="fr-FR" dirty="0" err="1"/>
              <a:t>elements</a:t>
            </a:r>
            <a:r>
              <a:rPr lang="fr-FR" dirty="0"/>
              <a:t> to an </a:t>
            </a:r>
            <a:r>
              <a:rPr lang="fr-FR" dirty="0" err="1"/>
              <a:t>existing</a:t>
            </a:r>
            <a:r>
              <a:rPr lang="fr-FR" dirty="0"/>
              <a:t> DB.</a:t>
            </a:r>
          </a:p>
          <a:p>
            <a:r>
              <a:rPr lang="fr-FR" dirty="0"/>
              <a:t>DB = can </a:t>
            </a:r>
            <a:r>
              <a:rPr lang="fr-FR" dirty="0" err="1"/>
              <a:t>bring</a:t>
            </a:r>
            <a:r>
              <a:rPr lang="fr-FR" dirty="0"/>
              <a:t> the information of </a:t>
            </a:r>
            <a:r>
              <a:rPr lang="fr-FR" dirty="0" err="1"/>
              <a:t>several</a:t>
            </a:r>
            <a:r>
              <a:rPr lang="fr-FR" dirty="0"/>
              <a:t> reports together. </a:t>
            </a:r>
          </a:p>
          <a:p>
            <a:r>
              <a:rPr lang="fr-FR" dirty="0"/>
              <a:t>Get an overview of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accounts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711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 sources</a:t>
            </a:r>
          </a:p>
          <a:p>
            <a:r>
              <a:rPr lang="fr-FR" dirty="0"/>
              <a:t>Try the bing one?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88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Fast </a:t>
            </a:r>
            <a:r>
              <a:rPr lang="fr-FR" dirty="0" err="1"/>
              <a:t>deployment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intuitive tool.</a:t>
            </a:r>
          </a:p>
          <a:p>
            <a:r>
              <a:rPr lang="fr-FR" dirty="0"/>
              <a:t>/!\ the needs/ requirements </a:t>
            </a:r>
            <a:r>
              <a:rPr lang="fr-FR" dirty="0" err="1"/>
              <a:t>specifications</a:t>
            </a:r>
            <a:r>
              <a:rPr lang="fr-FR" dirty="0"/>
              <a:t> must be </a:t>
            </a:r>
            <a:r>
              <a:rPr lang="fr-FR" dirty="0" err="1"/>
              <a:t>precise</a:t>
            </a:r>
            <a:r>
              <a:rPr lang="fr-FR" dirty="0"/>
              <a:t> and set up/</a:t>
            </a:r>
            <a:r>
              <a:rPr lang="fr-FR" dirty="0" err="1"/>
              <a:t>precisely</a:t>
            </a:r>
            <a:r>
              <a:rPr lang="fr-FR" dirty="0"/>
              <a:t> </a:t>
            </a:r>
            <a:r>
              <a:rPr lang="fr-FR" dirty="0" err="1"/>
              <a:t>expressed</a:t>
            </a:r>
            <a:r>
              <a:rPr lang="fr-FR" dirty="0"/>
              <a:t>.</a:t>
            </a:r>
          </a:p>
          <a:p>
            <a:r>
              <a:rPr lang="fr-FR" dirty="0"/>
              <a:t>When you know </a:t>
            </a:r>
            <a:r>
              <a:rPr lang="fr-FR" dirty="0" err="1"/>
              <a:t>exactly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you have to do, </a:t>
            </a:r>
            <a:r>
              <a:rPr lang="fr-FR" dirty="0" err="1"/>
              <a:t>deployment</a:t>
            </a:r>
            <a:r>
              <a:rPr lang="fr-FR" dirty="0"/>
              <a:t> is quick.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0895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Fast </a:t>
            </a:r>
            <a:r>
              <a:rPr lang="fr-FR" dirty="0" err="1"/>
              <a:t>deployment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intuitive tool.</a:t>
            </a:r>
          </a:p>
          <a:p>
            <a:r>
              <a:rPr lang="fr-FR" dirty="0"/>
              <a:t>/!\ the needs/ requirements </a:t>
            </a:r>
            <a:r>
              <a:rPr lang="fr-FR" dirty="0" err="1"/>
              <a:t>specifications</a:t>
            </a:r>
            <a:r>
              <a:rPr lang="fr-FR" dirty="0"/>
              <a:t> must be </a:t>
            </a:r>
            <a:r>
              <a:rPr lang="fr-FR" dirty="0" err="1"/>
              <a:t>precise</a:t>
            </a:r>
            <a:r>
              <a:rPr lang="fr-FR" dirty="0"/>
              <a:t> and set up/</a:t>
            </a:r>
            <a:r>
              <a:rPr lang="fr-FR" dirty="0" err="1"/>
              <a:t>precisely</a:t>
            </a:r>
            <a:r>
              <a:rPr lang="fr-FR" dirty="0"/>
              <a:t> </a:t>
            </a:r>
            <a:r>
              <a:rPr lang="fr-FR" dirty="0" err="1"/>
              <a:t>expressed</a:t>
            </a:r>
            <a:r>
              <a:rPr lang="fr-FR" dirty="0"/>
              <a:t>.</a:t>
            </a:r>
          </a:p>
          <a:p>
            <a:r>
              <a:rPr lang="fr-FR" dirty="0"/>
              <a:t>When you know </a:t>
            </a:r>
            <a:r>
              <a:rPr lang="fr-FR" dirty="0" err="1"/>
              <a:t>exactly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you have to do, </a:t>
            </a:r>
            <a:r>
              <a:rPr lang="fr-FR" dirty="0" err="1"/>
              <a:t>deployment</a:t>
            </a:r>
            <a:r>
              <a:rPr lang="fr-FR" dirty="0"/>
              <a:t> is quick.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592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Im not </a:t>
            </a:r>
            <a:r>
              <a:rPr lang="fr-FR" dirty="0" err="1"/>
              <a:t>asking</a:t>
            </a:r>
            <a:r>
              <a:rPr lang="fr-FR" dirty="0"/>
              <a:t> ‘</a:t>
            </a:r>
            <a:r>
              <a:rPr lang="fr-FR" dirty="0" err="1"/>
              <a:t>why</a:t>
            </a:r>
            <a:r>
              <a:rPr lang="fr-FR" dirty="0"/>
              <a:t>’ cause I know it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I’ll</a:t>
            </a:r>
            <a:r>
              <a:rPr lang="fr-FR" dirty="0">
                <a:sym typeface="Wingdings" panose="05000000000000000000" pitchFamily="2" charset="2"/>
              </a:rPr>
              <a:t> explain to you how</a:t>
            </a:r>
          </a:p>
          <a:p>
            <a:r>
              <a:rPr lang="fr-FR" dirty="0">
                <a:sym typeface="Wingdings" panose="05000000000000000000" pitchFamily="2" charset="2"/>
              </a:rPr>
              <a:t>It is </a:t>
            </a:r>
            <a:r>
              <a:rPr lang="fr-FR" dirty="0" err="1">
                <a:sym typeface="Wingdings" panose="05000000000000000000" pitchFamily="2" charset="2"/>
              </a:rPr>
              <a:t>going</a:t>
            </a:r>
            <a:r>
              <a:rPr lang="fr-FR" dirty="0">
                <a:sym typeface="Wingdings" panose="05000000000000000000" pitchFamily="2" charset="2"/>
              </a:rPr>
              <a:t> to change YOUR life, but </a:t>
            </a:r>
            <a:r>
              <a:rPr lang="fr-FR" dirty="0" err="1">
                <a:sym typeface="Wingdings" panose="05000000000000000000" pitchFamily="2" charset="2"/>
              </a:rPr>
              <a:t>also</a:t>
            </a:r>
            <a:r>
              <a:rPr lang="fr-FR" dirty="0">
                <a:sym typeface="Wingdings" panose="05000000000000000000" pitchFamily="2" charset="2"/>
              </a:rPr>
              <a:t> your </a:t>
            </a:r>
            <a:r>
              <a:rPr lang="fr-FR" dirty="0" err="1">
                <a:sym typeface="Wingdings" panose="05000000000000000000" pitchFamily="2" charset="2"/>
              </a:rPr>
              <a:t>colleagues</a:t>
            </a:r>
            <a:r>
              <a:rPr lang="fr-FR" dirty="0">
                <a:sym typeface="Wingdings" panose="05000000000000000000" pitchFamily="2" charset="2"/>
              </a:rPr>
              <a:t>’ + your clients’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952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Save time + $ == focus on value-added tasks. You </a:t>
            </a:r>
            <a:r>
              <a:rPr lang="fr-FR" dirty="0" err="1"/>
              <a:t>spend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time </a:t>
            </a:r>
            <a:r>
              <a:rPr lang="fr-FR" dirty="0" err="1"/>
              <a:t>compiling</a:t>
            </a:r>
            <a:r>
              <a:rPr lang="fr-FR" dirty="0"/>
              <a:t> your </a:t>
            </a:r>
            <a:r>
              <a:rPr lang="fr-FR" dirty="0" err="1"/>
              <a:t>raw</a:t>
            </a:r>
            <a:r>
              <a:rPr lang="fr-FR" dirty="0"/>
              <a:t> data.</a:t>
            </a:r>
          </a:p>
          <a:p>
            <a:r>
              <a:rPr lang="fr-FR" dirty="0"/>
              <a:t>Win-</a:t>
            </a:r>
            <a:r>
              <a:rPr lang="fr-FR" dirty="0" err="1"/>
              <a:t>win</a:t>
            </a:r>
            <a:r>
              <a:rPr lang="fr-FR" dirty="0"/>
              <a:t> situation! More time for your client!</a:t>
            </a:r>
          </a:p>
          <a:p>
            <a:r>
              <a:rPr lang="fr-FR" dirty="0"/>
              <a:t>No need for BI experts == </a:t>
            </a:r>
            <a:r>
              <a:rPr lang="fr-FR" dirty="0" err="1"/>
              <a:t>lowers</a:t>
            </a:r>
            <a:r>
              <a:rPr lang="fr-FR" dirty="0"/>
              <a:t> </a:t>
            </a:r>
            <a:r>
              <a:rPr lang="fr-FR" dirty="0" err="1"/>
              <a:t>upfront</a:t>
            </a:r>
            <a:r>
              <a:rPr lang="fr-FR" dirty="0"/>
              <a:t> costs + design your report as you </a:t>
            </a:r>
            <a:r>
              <a:rPr lang="fr-FR" dirty="0" err="1"/>
              <a:t>wish</a:t>
            </a:r>
            <a:r>
              <a:rPr lang="fr-FR" dirty="0"/>
              <a:t> (easy and quick to </a:t>
            </a:r>
            <a:r>
              <a:rPr lang="fr-FR" dirty="0" err="1"/>
              <a:t>modify</a:t>
            </a:r>
            <a:r>
              <a:rPr lang="fr-FR" dirty="0"/>
              <a:t>).</a:t>
            </a:r>
          </a:p>
          <a:p>
            <a:r>
              <a:rPr lang="fr-FR" b="1" dirty="0"/>
              <a:t>Clients </a:t>
            </a:r>
            <a:r>
              <a:rPr lang="fr-FR" dirty="0"/>
              <a:t>= </a:t>
            </a:r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to go get the information </a:t>
            </a:r>
            <a:r>
              <a:rPr lang="fr-FR" dirty="0" err="1"/>
              <a:t>they</a:t>
            </a:r>
            <a:r>
              <a:rPr lang="fr-FR" dirty="0"/>
              <a:t> need 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filters</a:t>
            </a:r>
            <a:r>
              <a:rPr lang="fr-FR" dirty="0"/>
              <a:t> and so on)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asking</a:t>
            </a:r>
            <a:r>
              <a:rPr lang="fr-FR" dirty="0"/>
              <a:t> you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figures and </a:t>
            </a:r>
            <a:r>
              <a:rPr lang="fr-FR" dirty="0" err="1"/>
              <a:t>numbers</a:t>
            </a:r>
            <a:r>
              <a:rPr lang="fr-FR" dirty="0"/>
              <a:t>. == </a:t>
            </a:r>
            <a:r>
              <a:rPr lang="fr-FR" dirty="0" err="1"/>
              <a:t>everybody</a:t>
            </a:r>
            <a:r>
              <a:rPr lang="fr-FR" dirty="0"/>
              <a:t> </a:t>
            </a:r>
            <a:r>
              <a:rPr lang="fr-FR" dirty="0" err="1"/>
              <a:t>saves</a:t>
            </a:r>
            <a:r>
              <a:rPr lang="fr-FR" dirty="0"/>
              <a:t> time!</a:t>
            </a:r>
          </a:p>
          <a:p>
            <a:endParaRPr lang="fr-FR" dirty="0"/>
          </a:p>
          <a:p>
            <a:r>
              <a:rPr lang="fr-FR" dirty="0"/>
              <a:t>Easy to </a:t>
            </a:r>
            <a:r>
              <a:rPr lang="fr-FR" dirty="0" err="1"/>
              <a:t>read</a:t>
            </a:r>
            <a:r>
              <a:rPr lang="fr-FR" dirty="0"/>
              <a:t> and share = no need to </a:t>
            </a:r>
            <a:r>
              <a:rPr lang="fr-FR" dirty="0" err="1"/>
              <a:t>send</a:t>
            </a:r>
            <a:r>
              <a:rPr lang="fr-FR" dirty="0"/>
              <a:t> excel files, which are </a:t>
            </a:r>
            <a:r>
              <a:rPr lang="fr-FR" dirty="0" err="1"/>
              <a:t>too</a:t>
            </a:r>
            <a:r>
              <a:rPr lang="fr-FR" dirty="0"/>
              <a:t> big by email and so on.</a:t>
            </a:r>
          </a:p>
          <a:p>
            <a:r>
              <a:rPr lang="fr-FR" dirty="0"/>
              <a:t>1 report, </a:t>
            </a:r>
            <a:r>
              <a:rPr lang="fr-FR" dirty="0" err="1"/>
              <a:t>many</a:t>
            </a:r>
            <a:r>
              <a:rPr lang="fr-FR" dirty="0"/>
              <a:t> sources = 1 place where all the information is </a:t>
            </a:r>
            <a:r>
              <a:rPr lang="fr-FR" dirty="0" err="1"/>
              <a:t>gathered</a:t>
            </a:r>
            <a:r>
              <a:rPr lang="fr-FR" dirty="0"/>
              <a:t>.</a:t>
            </a:r>
          </a:p>
          <a:p>
            <a:r>
              <a:rPr lang="fr-FR" dirty="0"/>
              <a:t>Interactive + dynamic = drill down, get the information you need. Take a </a:t>
            </a:r>
            <a:r>
              <a:rPr lang="fr-FR" dirty="0" err="1"/>
              <a:t>walk</a:t>
            </a:r>
            <a:r>
              <a:rPr lang="fr-FR" dirty="0"/>
              <a:t> in your data, </a:t>
            </a:r>
            <a:r>
              <a:rPr lang="fr-FR" dirty="0" err="1"/>
              <a:t>there</a:t>
            </a:r>
            <a:r>
              <a:rPr lang="fr-FR" dirty="0"/>
              <a:t> is </a:t>
            </a:r>
            <a:r>
              <a:rPr lang="fr-FR" dirty="0" err="1"/>
              <a:t>sthalmost</a:t>
            </a:r>
            <a:r>
              <a:rPr lang="fr-FR" dirty="0"/>
              <a:t> </a:t>
            </a:r>
            <a:r>
              <a:rPr lang="fr-FR" dirty="0" err="1"/>
              <a:t>poetic</a:t>
            </a:r>
            <a:r>
              <a:rPr lang="fr-FR" dirty="0"/>
              <a:t> about </a:t>
            </a:r>
            <a:r>
              <a:rPr lang="fr-FR" dirty="0" err="1"/>
              <a:t>it!</a:t>
            </a:r>
            <a:endParaRPr lang="fr-FR" dirty="0"/>
          </a:p>
          <a:p>
            <a:r>
              <a:rPr lang="fr-FR" dirty="0"/>
              <a:t>Make quick decisions = the </a:t>
            </a:r>
            <a:r>
              <a:rPr lang="fr-FR" dirty="0" err="1"/>
              <a:t>whole</a:t>
            </a:r>
            <a:r>
              <a:rPr lang="fr-FR" dirty="0"/>
              <a:t> report-building process is </a:t>
            </a:r>
            <a:r>
              <a:rPr lang="fr-FR" dirty="0" err="1"/>
              <a:t>quicker</a:t>
            </a:r>
            <a:r>
              <a:rPr lang="fr-FR" dirty="0"/>
              <a:t>, you get it more </a:t>
            </a:r>
            <a:r>
              <a:rPr lang="fr-FR" dirty="0" err="1"/>
              <a:t>frequently</a:t>
            </a:r>
            <a:r>
              <a:rPr lang="fr-FR" dirty="0"/>
              <a:t> </a:t>
            </a:r>
            <a:r>
              <a:rPr lang="fr-FR" dirty="0" err="1"/>
              <a:t>thus</a:t>
            </a:r>
            <a:r>
              <a:rPr lang="fr-FR" dirty="0"/>
              <a:t> you are more </a:t>
            </a:r>
            <a:r>
              <a:rPr lang="fr-FR" dirty="0" err="1"/>
              <a:t>reactive</a:t>
            </a:r>
            <a:r>
              <a:rPr lang="fr-FR" dirty="0"/>
              <a:t>, you can make </a:t>
            </a:r>
            <a:r>
              <a:rPr lang="fr-FR" dirty="0" err="1"/>
              <a:t>quicker</a:t>
            </a:r>
            <a:r>
              <a:rPr lang="fr-FR" dirty="0"/>
              <a:t> decisions.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894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Easy ETL : can do a lot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typing</a:t>
            </a:r>
            <a:r>
              <a:rPr lang="fr-FR" dirty="0"/>
              <a:t> formulas.</a:t>
            </a:r>
          </a:p>
          <a:p>
            <a:endParaRPr lang="fr-FR" dirty="0"/>
          </a:p>
          <a:p>
            <a:r>
              <a:rPr lang="fr-FR" dirty="0"/>
              <a:t>DAX = easy to </a:t>
            </a:r>
            <a:r>
              <a:rPr lang="fr-FR" dirty="0" err="1"/>
              <a:t>read</a:t>
            </a:r>
            <a:r>
              <a:rPr lang="fr-FR" dirty="0"/>
              <a:t>, </a:t>
            </a:r>
            <a:r>
              <a:rPr lang="fr-FR" dirty="0" err="1"/>
              <a:t>powerful</a:t>
            </a:r>
            <a:r>
              <a:rPr lang="fr-FR" dirty="0"/>
              <a:t> functions (no details), indentation,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to your measures.</a:t>
            </a:r>
          </a:p>
          <a:p>
            <a:r>
              <a:rPr lang="fr-FR" dirty="0"/>
              <a:t>Quick measures = select </a:t>
            </a:r>
            <a:r>
              <a:rPr lang="fr-FR" dirty="0" err="1"/>
              <a:t>arithmetic</a:t>
            </a:r>
            <a:r>
              <a:rPr lang="fr-FR" dirty="0"/>
              <a:t> operations to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instead</a:t>
            </a:r>
            <a:r>
              <a:rPr lang="fr-FR" dirty="0"/>
              <a:t> of </a:t>
            </a:r>
            <a:r>
              <a:rPr lang="fr-FR" dirty="0" err="1"/>
              <a:t>typing</a:t>
            </a:r>
            <a:r>
              <a:rPr lang="fr-FR" dirty="0"/>
              <a:t> your formula.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8160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7070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xtra</a:t>
            </a:r>
            <a:r>
              <a:rPr lang="fr-FR" dirty="0"/>
              <a:t> </a:t>
            </a:r>
            <a:r>
              <a:rPr lang="fr-FR" dirty="0" err="1"/>
              <a:t>stuff</a:t>
            </a:r>
            <a:r>
              <a:rPr lang="fr-FR" dirty="0"/>
              <a:t>: </a:t>
            </a:r>
            <a:r>
              <a:rPr lang="fr-FR" dirty="0" err="1"/>
              <a:t>personnal</a:t>
            </a:r>
            <a:r>
              <a:rPr lang="fr-FR" dirty="0"/>
              <a:t> </a:t>
            </a:r>
            <a:r>
              <a:rPr lang="fr-FR" dirty="0" err="1"/>
              <a:t>pieces</a:t>
            </a:r>
            <a:r>
              <a:rPr lang="fr-FR" dirty="0"/>
              <a:t> of </a:t>
            </a:r>
            <a:r>
              <a:rPr lang="fr-FR" dirty="0" err="1"/>
              <a:t>advice</a:t>
            </a:r>
            <a:r>
              <a:rPr lang="fr-FR" dirty="0"/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18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155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Do the </a:t>
            </a:r>
            <a:r>
              <a:rPr lang="fr-FR" dirty="0" err="1"/>
              <a:t>pre-requisite</a:t>
            </a:r>
            <a:r>
              <a:rPr lang="fr-FR" dirty="0"/>
              <a:t> work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215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 </a:t>
            </a:r>
            <a:r>
              <a:rPr lang="fr-FR" dirty="0" err="1"/>
              <a:t>factors</a:t>
            </a:r>
            <a:r>
              <a:rPr lang="fr-FR" dirty="0"/>
              <a:t> to take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equation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Clarity of the needs (</a:t>
            </a:r>
            <a:r>
              <a:rPr lang="fr-FR" dirty="0" err="1"/>
              <a:t>documented</a:t>
            </a:r>
            <a:r>
              <a:rPr lang="fr-FR" dirty="0"/>
              <a:t>? Clear? </a:t>
            </a:r>
            <a:r>
              <a:rPr lang="fr-FR" dirty="0" err="1"/>
              <a:t>Evolving</a:t>
            </a:r>
            <a:r>
              <a:rPr lang="fr-FR" dirty="0"/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Size of the data model (by </a:t>
            </a:r>
            <a:r>
              <a:rPr lang="fr-FR" dirty="0" err="1"/>
              <a:t>experience</a:t>
            </a:r>
            <a:r>
              <a:rPr lang="fr-FR" dirty="0"/>
              <a:t>, multiple </a:t>
            </a:r>
            <a:r>
              <a:rPr lang="fr-FR" dirty="0" err="1"/>
              <a:t>facts</a:t>
            </a:r>
            <a:r>
              <a:rPr lang="fr-FR" dirty="0"/>
              <a:t> table = </a:t>
            </a:r>
            <a:r>
              <a:rPr lang="fr-FR" dirty="0" err="1"/>
              <a:t>necessity</a:t>
            </a:r>
            <a:r>
              <a:rPr lang="fr-FR" dirty="0"/>
              <a:t> to </a:t>
            </a:r>
            <a:r>
              <a:rPr lang="fr-FR" dirty="0" err="1"/>
              <a:t>build</a:t>
            </a:r>
            <a:r>
              <a:rPr lang="fr-FR" dirty="0"/>
              <a:t> extra tables, bridge tables = more </a:t>
            </a:r>
            <a:r>
              <a:rPr lang="fr-FR" dirty="0" err="1"/>
              <a:t>complex</a:t>
            </a:r>
            <a:r>
              <a:rPr lang="fr-FR" dirty="0"/>
              <a:t> model and </a:t>
            </a:r>
            <a:r>
              <a:rPr lang="fr-FR" dirty="0" err="1"/>
              <a:t>calculations</a:t>
            </a:r>
            <a:r>
              <a:rPr lang="fr-FR" dirty="0"/>
              <a:t>)</a:t>
            </a:r>
          </a:p>
          <a:p>
            <a:pPr marL="171450" indent="-171450">
              <a:buFontTx/>
              <a:buChar char="-"/>
            </a:pPr>
            <a:r>
              <a:rPr lang="fr-FR" dirty="0"/>
              <a:t>Level of </a:t>
            </a:r>
            <a:r>
              <a:rPr lang="fr-FR" dirty="0" err="1"/>
              <a:t>complexity</a:t>
            </a:r>
            <a:r>
              <a:rPr lang="fr-FR" dirty="0"/>
              <a:t> of the </a:t>
            </a:r>
            <a:r>
              <a:rPr lang="fr-FR" dirty="0" err="1"/>
              <a:t>calculations</a:t>
            </a:r>
            <a:endParaRPr lang="fr-FR" dirty="0"/>
          </a:p>
          <a:p>
            <a:endParaRPr lang="fr-FR" dirty="0"/>
          </a:p>
          <a:p>
            <a:r>
              <a:rPr lang="fr-FR" dirty="0"/>
              <a:t>Dimension table, standards, </a:t>
            </a:r>
            <a:r>
              <a:rPr lang="fr-FR" dirty="0" err="1"/>
              <a:t>baseline</a:t>
            </a:r>
            <a:r>
              <a:rPr lang="fr-FR" dirty="0"/>
              <a:t>. Ex : </a:t>
            </a:r>
            <a:r>
              <a:rPr lang="fr-FR" dirty="0" err="1"/>
              <a:t>geographical</a:t>
            </a:r>
            <a:r>
              <a:rPr lang="fr-FR" dirty="0"/>
              <a:t> </a:t>
            </a:r>
            <a:r>
              <a:rPr lang="fr-FR" dirty="0" err="1"/>
              <a:t>referential</a:t>
            </a:r>
            <a:r>
              <a:rPr lang="fr-FR" dirty="0"/>
              <a:t> =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cities</a:t>
            </a:r>
            <a:r>
              <a:rPr lang="fr-FR" dirty="0"/>
              <a:t> + zip codes + </a:t>
            </a:r>
            <a:r>
              <a:rPr lang="fr-FR" dirty="0" err="1"/>
              <a:t>associated</a:t>
            </a:r>
            <a:r>
              <a:rPr lang="fr-FR" dirty="0"/>
              <a:t> latitudes and longitudes.</a:t>
            </a:r>
          </a:p>
          <a:p>
            <a:endParaRPr lang="fr-FR" dirty="0"/>
          </a:p>
          <a:p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= a report like </a:t>
            </a:r>
            <a:r>
              <a:rPr lang="fr-FR" dirty="0" err="1"/>
              <a:t>Shoprite</a:t>
            </a:r>
            <a:r>
              <a:rPr lang="fr-FR" dirty="0"/>
              <a:t> = 1,5 </a:t>
            </a:r>
            <a:r>
              <a:rPr lang="fr-FR" dirty="0" err="1"/>
              <a:t>days</a:t>
            </a:r>
            <a:r>
              <a:rPr lang="fr-FR" dirty="0"/>
              <a:t>. (quick </a:t>
            </a:r>
            <a:r>
              <a:rPr lang="fr-FR" dirty="0" err="1"/>
              <a:t>because</a:t>
            </a:r>
            <a:r>
              <a:rPr lang="fr-FR" dirty="0"/>
              <a:t> I </a:t>
            </a:r>
            <a:r>
              <a:rPr lang="fr-FR" dirty="0" err="1"/>
              <a:t>don’t</a:t>
            </a:r>
            <a:r>
              <a:rPr lang="fr-FR" dirty="0"/>
              <a:t> have to </a:t>
            </a:r>
            <a:r>
              <a:rPr lang="fr-FR" dirty="0" err="1"/>
              <a:t>understand</a:t>
            </a:r>
            <a:r>
              <a:rPr lang="fr-FR" dirty="0"/>
              <a:t> the data and the needs, it’s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283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41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Teaser / this is an </a:t>
            </a:r>
            <a:r>
              <a:rPr lang="fr-FR" dirty="0" err="1"/>
              <a:t>example</a:t>
            </a:r>
            <a:r>
              <a:rPr lang="fr-FR" dirty="0"/>
              <a:t> of an </a:t>
            </a:r>
            <a:r>
              <a:rPr lang="fr-FR" dirty="0" err="1"/>
              <a:t>existing</a:t>
            </a:r>
            <a:r>
              <a:rPr lang="fr-FR" dirty="0"/>
              <a:t> report </a:t>
            </a:r>
            <a:r>
              <a:rPr lang="fr-FR" dirty="0" err="1"/>
              <a:t>developped</a:t>
            </a:r>
            <a:r>
              <a:rPr lang="fr-FR" dirty="0"/>
              <a:t> with Power BI. </a:t>
            </a:r>
            <a:r>
              <a:rPr lang="fr-FR" dirty="0" err="1"/>
              <a:t>I’ll</a:t>
            </a:r>
            <a:r>
              <a:rPr lang="fr-FR" dirty="0"/>
              <a:t> show it to you in details, explain to you </a:t>
            </a:r>
            <a:r>
              <a:rPr lang="fr-FR" dirty="0" err="1"/>
              <a:t>what</a:t>
            </a:r>
            <a:r>
              <a:rPr lang="fr-FR" dirty="0"/>
              <a:t> i </a:t>
            </a:r>
            <a:r>
              <a:rPr lang="fr-FR" dirty="0" err="1"/>
              <a:t>did</a:t>
            </a:r>
            <a:r>
              <a:rPr lang="fr-FR" dirty="0"/>
              <a:t> and how.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19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But </a:t>
            </a:r>
            <a:r>
              <a:rPr lang="fr-FR" dirty="0" err="1"/>
              <a:t>beforehand</a:t>
            </a:r>
            <a:r>
              <a:rPr lang="fr-FR" dirty="0"/>
              <a:t>, I need to tell you a bit more about PBI and explain to you </a:t>
            </a:r>
            <a:r>
              <a:rPr lang="fr-FR" dirty="0" err="1"/>
              <a:t>what</a:t>
            </a:r>
            <a:r>
              <a:rPr lang="fr-FR" dirty="0"/>
              <a:t> it does and how.</a:t>
            </a:r>
          </a:p>
          <a:p>
            <a:r>
              <a:rPr lang="fr-FR" dirty="0" err="1"/>
              <a:t>Sorry</a:t>
            </a:r>
            <a:r>
              <a:rPr lang="fr-FR" dirty="0"/>
              <a:t> this part is a bit </a:t>
            </a:r>
            <a:r>
              <a:rPr lang="fr-FR" dirty="0" err="1"/>
              <a:t>theoretical</a:t>
            </a:r>
            <a:r>
              <a:rPr lang="fr-FR" dirty="0"/>
              <a:t> – but </a:t>
            </a:r>
            <a:r>
              <a:rPr lang="fr-FR" dirty="0" err="1"/>
              <a:t>hang</a:t>
            </a:r>
            <a:r>
              <a:rPr lang="fr-FR" dirty="0"/>
              <a:t> in </a:t>
            </a:r>
            <a:r>
              <a:rPr lang="fr-FR" dirty="0" err="1"/>
              <a:t>there</a:t>
            </a:r>
            <a:r>
              <a:rPr lang="fr-FR" dirty="0"/>
              <a:t> it </a:t>
            </a:r>
            <a:r>
              <a:rPr lang="fr-FR" dirty="0" err="1"/>
              <a:t>will</a:t>
            </a:r>
            <a:r>
              <a:rPr lang="fr-FR" dirty="0"/>
              <a:t> get practical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soon</a:t>
            </a:r>
            <a:r>
              <a:rPr lang="fr-F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0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French version = « outil décisionnel de visualisation </a:t>
            </a:r>
            <a:r>
              <a:rPr lang="fr-FR" dirty="0" err="1"/>
              <a:t>intéractive</a:t>
            </a:r>
            <a:r>
              <a:rPr lang="fr-FR" dirty="0"/>
              <a:t> des données ». ‘</a:t>
            </a:r>
            <a:r>
              <a:rPr lang="fr-FR" dirty="0" err="1"/>
              <a:t>decisional</a:t>
            </a:r>
            <a:r>
              <a:rPr lang="fr-FR" dirty="0"/>
              <a:t>’ component which </a:t>
            </a:r>
            <a:r>
              <a:rPr lang="fr-FR" dirty="0" err="1"/>
              <a:t>might</a:t>
            </a:r>
            <a:r>
              <a:rPr lang="fr-FR" dirty="0"/>
              <a:t> be more </a:t>
            </a:r>
            <a:r>
              <a:rPr lang="fr-FR" dirty="0" err="1"/>
              <a:t>accurate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the </a:t>
            </a:r>
            <a:r>
              <a:rPr lang="fr-FR" dirty="0" err="1"/>
              <a:t>english</a:t>
            </a:r>
            <a:r>
              <a:rPr lang="fr-FR" dirty="0"/>
              <a:t> version.</a:t>
            </a:r>
          </a:p>
          <a:p>
            <a:r>
              <a:rPr lang="fr-FR" dirty="0"/>
              <a:t>To </a:t>
            </a:r>
            <a:r>
              <a:rPr lang="fr-FR" dirty="0" err="1"/>
              <a:t>sum</a:t>
            </a:r>
            <a:r>
              <a:rPr lang="fr-FR" dirty="0"/>
              <a:t> it up, it is a tool which enables you to extract information out of your data and </a:t>
            </a:r>
            <a:r>
              <a:rPr lang="fr-FR" dirty="0" err="1"/>
              <a:t>summarize</a:t>
            </a:r>
            <a:r>
              <a:rPr lang="fr-FR" dirty="0"/>
              <a:t> it.</a:t>
            </a:r>
          </a:p>
          <a:p>
            <a:r>
              <a:rPr lang="fr-FR" dirty="0"/>
              <a:t>Example of </a:t>
            </a:r>
            <a:r>
              <a:rPr lang="fr-FR" dirty="0" err="1"/>
              <a:t>writing</a:t>
            </a:r>
            <a:r>
              <a:rPr lang="fr-FR" dirty="0"/>
              <a:t> down the </a:t>
            </a:r>
            <a:r>
              <a:rPr lang="fr-FR" dirty="0" err="1"/>
              <a:t>summary</a:t>
            </a:r>
            <a:r>
              <a:rPr lang="fr-FR" dirty="0"/>
              <a:t> of a book, which </a:t>
            </a:r>
            <a:r>
              <a:rPr lang="fr-FR" dirty="0" err="1"/>
              <a:t>words</a:t>
            </a:r>
            <a:r>
              <a:rPr lang="fr-FR" dirty="0"/>
              <a:t> are not in order, </a:t>
            </a:r>
            <a:r>
              <a:rPr lang="fr-FR" dirty="0" err="1"/>
              <a:t>within</a:t>
            </a:r>
            <a:r>
              <a:rPr lang="fr-FR" dirty="0"/>
              <a:t> an </a:t>
            </a:r>
            <a:r>
              <a:rPr lang="fr-FR" dirty="0" err="1"/>
              <a:t>hour</a:t>
            </a:r>
            <a:r>
              <a:rPr lang="fr-FR" dirty="0"/>
              <a:t>.</a:t>
            </a:r>
          </a:p>
          <a:p>
            <a:r>
              <a:rPr lang="fr-FR" dirty="0"/>
              <a:t>&gt;5M users in 2016…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5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6F2F-3084-44D1-A812-7C725E1CE454}" type="slidenum">
              <a:rPr lang="es-MX" smtClean="0"/>
              <a:t>‹N°›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720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‹N°›</a:t>
            </a:fld>
            <a:endParaRPr lang="fr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6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openxmlformats.org/officeDocument/2006/relationships/image" Target="../media/image4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48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5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51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0.png"/><Relationship Id="rId18" Type="http://schemas.openxmlformats.org/officeDocument/2006/relationships/image" Target="../media/image60.png"/><Relationship Id="rId3" Type="http://schemas.openxmlformats.org/officeDocument/2006/relationships/diagramLayout" Target="../diagrams/layout10.xml"/><Relationship Id="rId21" Type="http://schemas.openxmlformats.org/officeDocument/2006/relationships/image" Target="../media/image63.png"/><Relationship Id="rId7" Type="http://schemas.openxmlformats.org/officeDocument/2006/relationships/image" Target="../media/image56.png"/><Relationship Id="rId12" Type="http://schemas.openxmlformats.org/officeDocument/2006/relationships/image" Target="../media/image57.png"/><Relationship Id="rId17" Type="http://schemas.openxmlformats.org/officeDocument/2006/relationships/image" Target="../media/image31.png"/><Relationship Id="rId2" Type="http://schemas.openxmlformats.org/officeDocument/2006/relationships/diagramData" Target="../diagrams/data10.xml"/><Relationship Id="rId16" Type="http://schemas.openxmlformats.org/officeDocument/2006/relationships/image" Target="../media/image59.png"/><Relationship Id="rId20" Type="http://schemas.openxmlformats.org/officeDocument/2006/relationships/image" Target="../media/image62.jp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11" Type="http://schemas.openxmlformats.org/officeDocument/2006/relationships/image" Target="../media/image49.png"/><Relationship Id="rId5" Type="http://schemas.openxmlformats.org/officeDocument/2006/relationships/diagramColors" Target="../diagrams/colors10.xml"/><Relationship Id="rId15" Type="http://schemas.openxmlformats.org/officeDocument/2006/relationships/image" Target="../media/image3.png"/><Relationship Id="rId10" Type="http://schemas.openxmlformats.org/officeDocument/2006/relationships/image" Target="../media/image32.JPG"/><Relationship Id="rId19" Type="http://schemas.openxmlformats.org/officeDocument/2006/relationships/image" Target="../media/image61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0.JPG"/><Relationship Id="rId14" Type="http://schemas.openxmlformats.org/officeDocument/2006/relationships/image" Target="../media/image58.png"/><Relationship Id="rId22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7.png"/><Relationship Id="rId18" Type="http://schemas.openxmlformats.org/officeDocument/2006/relationships/image" Target="../media/image59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56.png"/><Relationship Id="rId12" Type="http://schemas.openxmlformats.org/officeDocument/2006/relationships/image" Target="../media/image49.png"/><Relationship Id="rId17" Type="http://schemas.openxmlformats.org/officeDocument/2006/relationships/image" Target="../media/image3.png"/><Relationship Id="rId2" Type="http://schemas.openxmlformats.org/officeDocument/2006/relationships/diagramData" Target="../diagrams/data11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11" Type="http://schemas.openxmlformats.org/officeDocument/2006/relationships/image" Target="../media/image32.JP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58.png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0.JPG"/><Relationship Id="rId1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57.pn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49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32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image" Target="../media/image10.png"/><Relationship Id="rId10" Type="http://schemas.microsoft.com/office/2007/relationships/diagramDrawing" Target="../diagrams/drawing1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83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A6ED3B-F418-445B-89FB-187B9328B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r="27500" b="23718"/>
          <a:stretch/>
        </p:blipFill>
        <p:spPr>
          <a:xfrm>
            <a:off x="-1" y="0"/>
            <a:ext cx="9341015" cy="5143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AB8914-EB65-4550-A405-CEE1835201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5" t="37696" r="23373" b="35637"/>
          <a:stretch/>
        </p:blipFill>
        <p:spPr>
          <a:xfrm>
            <a:off x="5467138" y="3160702"/>
            <a:ext cx="2405755" cy="66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89DA36-9092-4017-BF7E-F88A1F30CAC2}"/>
              </a:ext>
            </a:extLst>
          </p:cNvPr>
          <p:cNvSpPr txBox="1"/>
          <p:nvPr/>
        </p:nvSpPr>
        <p:spPr>
          <a:xfrm>
            <a:off x="4371062" y="424103"/>
            <a:ext cx="45979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>
                <a:highlight>
                  <a:srgbClr val="FFFF00"/>
                </a:highlight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Business Intelligence : </a:t>
            </a:r>
          </a:p>
          <a:p>
            <a:pPr algn="ctr"/>
            <a:endParaRPr lang="fr-FR" sz="4400" b="1" dirty="0">
              <a:highlight>
                <a:srgbClr val="FFFF00"/>
              </a:highlight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algn="ctr"/>
            <a:r>
              <a:rPr lang="fr-FR" sz="4400" b="1" dirty="0">
                <a:highlight>
                  <a:srgbClr val="FFFF00"/>
                </a:highlight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Qu’est-ce que</a:t>
            </a:r>
          </a:p>
          <a:p>
            <a:pPr algn="ctr"/>
            <a:endParaRPr lang="fr-FR" sz="4400" b="1" dirty="0">
              <a:highlight>
                <a:srgbClr val="FFFF00"/>
              </a:highlight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  <a:p>
            <a:pPr algn="ctr"/>
            <a:r>
              <a:rPr lang="fr-FR" sz="4400" b="1" dirty="0">
                <a:highlight>
                  <a:srgbClr val="FFFF00"/>
                </a:highlight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?</a:t>
            </a:r>
            <a:endParaRPr lang="en-US" sz="4400" b="1" dirty="0">
              <a:highlight>
                <a:srgbClr val="FFFF00"/>
              </a:highlight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120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0F7D03C-6853-4EB1-906C-2DED2DE4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0"/>
            <a:ext cx="9144000" cy="51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7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88A9B2E-8422-4B1A-944E-B03495530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92" t="35863" r="21007" b="34486"/>
          <a:stretch/>
        </p:blipFill>
        <p:spPr>
          <a:xfrm>
            <a:off x="2106041" y="359373"/>
            <a:ext cx="1834501" cy="52956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478F5B-3EA9-4C08-82CA-6813099AF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844" y="101552"/>
            <a:ext cx="977528" cy="977528"/>
          </a:xfrm>
          <a:prstGeom prst="rect">
            <a:avLst/>
          </a:prstGeom>
        </p:spPr>
      </p:pic>
      <p:sp>
        <p:nvSpPr>
          <p:cNvPr id="5" name="Titre 11">
            <a:extLst>
              <a:ext uri="{FF2B5EF4-FFF2-40B4-BE49-F238E27FC236}">
                <a16:creationId xmlns:a16="http://schemas.microsoft.com/office/drawing/2014/main" id="{8EC0D57C-D4C5-49FA-AF90-F21F67DC634C}"/>
              </a:ext>
            </a:extLst>
          </p:cNvPr>
          <p:cNvSpPr txBox="1">
            <a:spLocks/>
          </p:cNvSpPr>
          <p:nvPr/>
        </p:nvSpPr>
        <p:spPr>
          <a:xfrm>
            <a:off x="3940542" y="20799"/>
            <a:ext cx="1722475" cy="11390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4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VS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3F2C6E-B679-4640-ABF1-E7AE10E658F8}"/>
              </a:ext>
            </a:extLst>
          </p:cNvPr>
          <p:cNvSpPr txBox="1"/>
          <p:nvPr/>
        </p:nvSpPr>
        <p:spPr>
          <a:xfrm>
            <a:off x="5332613" y="1288254"/>
            <a:ext cx="362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Besoins de douzaines d’actions individuelles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6EA5B8-9F9E-464F-A371-555B640557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2353" y="1288254"/>
            <a:ext cx="300260" cy="3002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51DA76-2A6E-424A-92E1-38AD2FE84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19" y="1186678"/>
            <a:ext cx="425932" cy="42593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06B5D9E-2100-47B4-9B43-DCAD87275D35}"/>
              </a:ext>
            </a:extLst>
          </p:cNvPr>
          <p:cNvSpPr txBox="1"/>
          <p:nvPr/>
        </p:nvSpPr>
        <p:spPr>
          <a:xfrm>
            <a:off x="5332613" y="2116483"/>
            <a:ext cx="362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Intégrer des données de différentes sources est compliqué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19FA091-82B6-4C85-B8C1-428F3DFEAB0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2353" y="2116483"/>
            <a:ext cx="300260" cy="30026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0234768-DC24-4806-981C-41C8203F2B7C}"/>
              </a:ext>
            </a:extLst>
          </p:cNvPr>
          <p:cNvSpPr txBox="1"/>
          <p:nvPr/>
        </p:nvSpPr>
        <p:spPr>
          <a:xfrm>
            <a:off x="5332613" y="2828864"/>
            <a:ext cx="362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Excel n’est pas approprié pour le ‘Big data’ (&gt;100 000 </a:t>
            </a:r>
            <a:r>
              <a:rPr lang="fr-FR" dirty="0" err="1">
                <a:solidFill>
                  <a:schemeClr val="tx1"/>
                </a:solidFill>
              </a:rPr>
              <a:t>rows</a:t>
            </a:r>
            <a:r>
              <a:rPr lang="fr-FR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70AE547-3DF5-4242-85C2-1CD7FD5CDF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2353" y="2828864"/>
            <a:ext cx="300260" cy="30026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A172C8A-58BC-4F8D-9008-717606DAB305}"/>
              </a:ext>
            </a:extLst>
          </p:cNvPr>
          <p:cNvSpPr txBox="1"/>
          <p:nvPr/>
        </p:nvSpPr>
        <p:spPr>
          <a:xfrm>
            <a:off x="1017085" y="1192447"/>
            <a:ext cx="362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Automatisation des actions individuelles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E15F948-60A9-48BC-9CEB-321EF97C6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19" y="1750370"/>
            <a:ext cx="425932" cy="42593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EB56C76-C238-44B6-BF55-576A5871A0B9}"/>
              </a:ext>
            </a:extLst>
          </p:cNvPr>
          <p:cNvSpPr txBox="1"/>
          <p:nvPr/>
        </p:nvSpPr>
        <p:spPr>
          <a:xfrm>
            <a:off x="1017085" y="1756139"/>
            <a:ext cx="362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Multiplicité des sources de données (&gt;70)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BA1A0CB-E1EC-439D-BD8B-75D07AEB1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19" y="3921565"/>
            <a:ext cx="425932" cy="42593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8A98762-4E8E-4EDD-8995-1DD03561573F}"/>
              </a:ext>
            </a:extLst>
          </p:cNvPr>
          <p:cNvSpPr txBox="1"/>
          <p:nvPr/>
        </p:nvSpPr>
        <p:spPr>
          <a:xfrm>
            <a:off x="1017085" y="3927334"/>
            <a:ext cx="362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Importante vitesse de calcul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0904998-5ECF-41BB-9655-2E1689B89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19" y="3383247"/>
            <a:ext cx="425932" cy="42593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EE68F34-FBB8-4BA6-87A9-09B730881EB5}"/>
              </a:ext>
            </a:extLst>
          </p:cNvPr>
          <p:cNvSpPr txBox="1"/>
          <p:nvPr/>
        </p:nvSpPr>
        <p:spPr>
          <a:xfrm>
            <a:off x="1017085" y="3389016"/>
            <a:ext cx="362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Fonctions innovantes et puissantes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49AF3C4-0620-4CEF-BCA0-40DBEB1D8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19" y="2293923"/>
            <a:ext cx="425932" cy="42593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A8BF6FA-C6A3-49D6-866F-3A800096504A}"/>
              </a:ext>
            </a:extLst>
          </p:cNvPr>
          <p:cNvSpPr txBox="1"/>
          <p:nvPr/>
        </p:nvSpPr>
        <p:spPr>
          <a:xfrm>
            <a:off x="1017085" y="2299692"/>
            <a:ext cx="362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Visuels dynamiques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6D96B6C0-9ADC-46A9-966B-C6B8C9D8E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19" y="2809127"/>
            <a:ext cx="425932" cy="42593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4A82A8E-0D45-4857-B7AB-E3BB1EEA40CE}"/>
              </a:ext>
            </a:extLst>
          </p:cNvPr>
          <p:cNvSpPr txBox="1"/>
          <p:nvPr/>
        </p:nvSpPr>
        <p:spPr>
          <a:xfrm>
            <a:off x="1017085" y="2814896"/>
            <a:ext cx="362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Haute capacité de stockage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BD7380B6-624D-4E7D-B61A-E66FFDC21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19" y="4454114"/>
            <a:ext cx="425932" cy="425932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6CED839-BB47-472C-917D-C9C692D19ECB}"/>
              </a:ext>
            </a:extLst>
          </p:cNvPr>
          <p:cNvSpPr txBox="1"/>
          <p:nvPr/>
        </p:nvSpPr>
        <p:spPr>
          <a:xfrm>
            <a:off x="1017085" y="4459883"/>
            <a:ext cx="362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Facile à partager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297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34A4F-C56F-4590-9C95-153881A6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01" y="617790"/>
            <a:ext cx="8123398" cy="4090800"/>
          </a:xfrm>
        </p:spPr>
        <p:txBody>
          <a:bodyPr/>
          <a:lstStyle/>
          <a:p>
            <a:pPr algn="ctr"/>
            <a:r>
              <a:rPr lang="fr-FR" sz="54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End</a:t>
            </a:r>
            <a:endParaRPr lang="en-US" sz="54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9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E60B3D8-4B38-4590-9962-043C26067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7" y="0"/>
            <a:ext cx="88095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9032042-4B2F-46DA-B008-16DD2841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25"/>
            <a:ext cx="9144000" cy="50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9A07B4A-E7B1-43CF-8857-80555FEB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" y="0"/>
            <a:ext cx="91088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1FA3A0-E5CA-4351-8821-46D17217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7" y="148856"/>
            <a:ext cx="89256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88C4D1-EE03-484D-B8C2-5BBBE08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8EE111-E49E-442B-86E3-1C3B50E9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46"/>
            <a:ext cx="9144000" cy="51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5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FA7F64-8CBF-4E76-94F5-EF2394A11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58" y="80583"/>
            <a:ext cx="7489823" cy="506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0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0B74A-B892-4187-B1DE-16539D69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EAEC60E-46B1-4233-9F99-15903B24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7"/>
            <a:ext cx="9144000" cy="51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1499191" y="1717196"/>
            <a:ext cx="6464596" cy="168349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F</a:t>
            </a:r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308060310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B8A87C-06F5-4CA4-83BE-C0729328CA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 r="632" b="15064"/>
          <a:stretch/>
        </p:blipFill>
        <p:spPr>
          <a:xfrm>
            <a:off x="0" y="0"/>
            <a:ext cx="9381744" cy="5310852"/>
          </a:xfrm>
          <a:prstGeom prst="rect">
            <a:avLst/>
          </a:prstGeom>
        </p:spPr>
      </p:pic>
      <p:sp>
        <p:nvSpPr>
          <p:cNvPr id="9" name="Titre 3">
            <a:extLst>
              <a:ext uri="{FF2B5EF4-FFF2-40B4-BE49-F238E27FC236}">
                <a16:creationId xmlns:a16="http://schemas.microsoft.com/office/drawing/2014/main" id="{65AD9CC1-2219-41FC-8FFA-CBBE3F01ECBA}"/>
              </a:ext>
            </a:extLst>
          </p:cNvPr>
          <p:cNvSpPr txBox="1">
            <a:spLocks/>
          </p:cNvSpPr>
          <p:nvPr/>
        </p:nvSpPr>
        <p:spPr>
          <a:xfrm>
            <a:off x="304916" y="202980"/>
            <a:ext cx="3992764" cy="25859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4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fr-FR" sz="2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« </a:t>
            </a:r>
            <a:r>
              <a:rPr lang="fr-FR" sz="2800" b="1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O</a:t>
            </a:r>
            <a:r>
              <a:rPr lang="fr-FR" sz="2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util décisionnel de</a:t>
            </a:r>
          </a:p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V</a:t>
            </a:r>
            <a:r>
              <a:rPr lang="fr-FR" sz="2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isualisation</a:t>
            </a:r>
          </a:p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</a:t>
            </a:r>
            <a:r>
              <a:rPr lang="fr-FR" sz="2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nteractive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des</a:t>
            </a:r>
          </a:p>
          <a:p>
            <a:pPr algn="ctr"/>
            <a:r>
              <a:rPr lang="fr-FR" sz="2800" b="1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</a:t>
            </a:r>
            <a:r>
              <a:rPr lang="fr-FR" sz="28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onnées</a:t>
            </a:r>
            <a:r>
              <a:rPr lang="fr-FR" sz="28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8169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90250" y="526350"/>
            <a:ext cx="8310850" cy="4090800"/>
          </a:xfrm>
        </p:spPr>
        <p:txBody>
          <a:bodyPr/>
          <a:lstStyle/>
          <a:p>
            <a:pPr algn="ctr"/>
            <a:r>
              <a:rPr lang="fr-FR" sz="44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</a:t>
            </a:r>
            <a:r>
              <a:rPr lang="fr-FR" sz="44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usiness </a:t>
            </a:r>
            <a:r>
              <a:rPr lang="fr-FR" sz="44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</a:t>
            </a:r>
            <a:r>
              <a:rPr lang="fr-FR" sz="44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ntelligence </a:t>
            </a:r>
            <a:br>
              <a:rPr lang="fr-FR" sz="44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</a:br>
            <a:r>
              <a:rPr lang="fr-FR" sz="44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&amp; </a:t>
            </a:r>
            <a:br>
              <a:rPr lang="fr-FR" sz="44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</a:br>
            <a:endParaRPr lang="fr-FR" sz="44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EAA016-2CD7-4997-8603-4BD1D27AE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2" t="35863" r="21007" b="34486"/>
          <a:stretch/>
        </p:blipFill>
        <p:spPr>
          <a:xfrm>
            <a:off x="3349577" y="2973107"/>
            <a:ext cx="2444845" cy="7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90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27" y="1954005"/>
            <a:ext cx="709027" cy="721251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3"/>
          <a:srcRect l="-2531" t="2230" r="75516" b="-1381"/>
          <a:stretch/>
        </p:blipFill>
        <p:spPr>
          <a:xfrm>
            <a:off x="4246532" y="1960789"/>
            <a:ext cx="709026" cy="717271"/>
          </a:xfrm>
          <a:prstGeom prst="rect">
            <a:avLst/>
          </a:prstGeom>
        </p:spPr>
      </p:pic>
      <p:sp>
        <p:nvSpPr>
          <p:cNvPr id="27" name="Espace réservé du texte 6"/>
          <p:cNvSpPr txBox="1">
            <a:spLocks/>
          </p:cNvSpPr>
          <p:nvPr/>
        </p:nvSpPr>
        <p:spPr>
          <a:xfrm>
            <a:off x="642589" y="2869905"/>
            <a:ext cx="2402363" cy="4829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logiciel</a:t>
            </a:r>
          </a:p>
        </p:txBody>
      </p:sp>
      <p:sp>
        <p:nvSpPr>
          <p:cNvPr id="28" name="Espace réservé du texte 6"/>
          <p:cNvSpPr txBox="1">
            <a:spLocks/>
          </p:cNvSpPr>
          <p:nvPr/>
        </p:nvSpPr>
        <p:spPr>
          <a:xfrm>
            <a:off x="3504451" y="3731450"/>
            <a:ext cx="4899834" cy="433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D’où vous pouvez consulter, annoter et partager la solution</a:t>
            </a:r>
          </a:p>
          <a:p>
            <a:pPr algn="ctr"/>
            <a:endParaRPr lang="fr-FR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423" y="2000520"/>
            <a:ext cx="643450" cy="650932"/>
          </a:xfrm>
          <a:prstGeom prst="rect">
            <a:avLst/>
          </a:prstGeom>
        </p:spPr>
      </p:pic>
      <p:sp>
        <p:nvSpPr>
          <p:cNvPr id="33" name="Espace réservé du texte 6"/>
          <p:cNvSpPr txBox="1">
            <a:spLocks/>
          </p:cNvSpPr>
          <p:nvPr/>
        </p:nvSpPr>
        <p:spPr>
          <a:xfrm>
            <a:off x="827948" y="1321339"/>
            <a:ext cx="1981959" cy="4829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sz="2000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Desktop</a:t>
            </a:r>
          </a:p>
          <a:p>
            <a:pPr algn="ctr"/>
            <a:endParaRPr lang="fr-FR" sz="2000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34" name="Espace réservé du texte 6"/>
          <p:cNvSpPr txBox="1">
            <a:spLocks/>
          </p:cNvSpPr>
          <p:nvPr/>
        </p:nvSpPr>
        <p:spPr>
          <a:xfrm>
            <a:off x="3636757" y="1321339"/>
            <a:ext cx="1958469" cy="4829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sz="2000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Service</a:t>
            </a:r>
          </a:p>
        </p:txBody>
      </p:sp>
      <p:sp>
        <p:nvSpPr>
          <p:cNvPr id="35" name="Espace réservé du texte 6"/>
          <p:cNvSpPr txBox="1">
            <a:spLocks/>
          </p:cNvSpPr>
          <p:nvPr/>
        </p:nvSpPr>
        <p:spPr>
          <a:xfrm>
            <a:off x="6362797" y="1321339"/>
            <a:ext cx="1958469" cy="4829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sz="2000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App</a:t>
            </a:r>
          </a:p>
          <a:p>
            <a:pPr algn="ctr"/>
            <a:endParaRPr lang="fr-FR" sz="2000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36" name="Espace réservé du texte 6"/>
          <p:cNvSpPr txBox="1">
            <a:spLocks/>
          </p:cNvSpPr>
          <p:nvPr/>
        </p:nvSpPr>
        <p:spPr>
          <a:xfrm>
            <a:off x="3504451" y="2869905"/>
            <a:ext cx="2246570" cy="804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spcAft>
                <a:spcPts val="0"/>
              </a:spcAft>
            </a:pPr>
            <a:r>
              <a:rPr lang="fr-FR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site internet</a:t>
            </a:r>
          </a:p>
        </p:txBody>
      </p:sp>
      <p:sp>
        <p:nvSpPr>
          <p:cNvPr id="39" name="Espace réservé du texte 6"/>
          <p:cNvSpPr txBox="1">
            <a:spLocks/>
          </p:cNvSpPr>
          <p:nvPr/>
        </p:nvSpPr>
        <p:spPr>
          <a:xfrm>
            <a:off x="6571758" y="2869905"/>
            <a:ext cx="1749508" cy="4736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application</a:t>
            </a:r>
          </a:p>
        </p:txBody>
      </p:sp>
      <p:sp>
        <p:nvSpPr>
          <p:cNvPr id="40" name="Espace réservé du texte 6"/>
          <p:cNvSpPr txBox="1">
            <a:spLocks/>
          </p:cNvSpPr>
          <p:nvPr/>
        </p:nvSpPr>
        <p:spPr>
          <a:xfrm>
            <a:off x="701327" y="3731450"/>
            <a:ext cx="2235200" cy="7048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D’où l’on construit nos visuels</a:t>
            </a:r>
          </a:p>
        </p:txBody>
      </p:sp>
      <p:sp>
        <p:nvSpPr>
          <p:cNvPr id="42" name="Titre 3"/>
          <p:cNvSpPr>
            <a:spLocks noGrp="1"/>
          </p:cNvSpPr>
          <p:nvPr>
            <p:ph type="title"/>
          </p:nvPr>
        </p:nvSpPr>
        <p:spPr>
          <a:xfrm>
            <a:off x="387900" y="211137"/>
            <a:ext cx="8368200" cy="686100"/>
          </a:xfrm>
        </p:spPr>
        <p:txBody>
          <a:bodyPr/>
          <a:lstStyle/>
          <a:p>
            <a:pPr algn="ctr"/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3 outils majeurs</a:t>
            </a:r>
          </a:p>
        </p:txBody>
      </p:sp>
    </p:spTree>
    <p:extLst>
      <p:ext uri="{BB962C8B-B14F-4D97-AF65-F5344CB8AC3E}">
        <p14:creationId xmlns:p14="http://schemas.microsoft.com/office/powerpoint/2010/main" val="360319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C37A36D-9D9B-4A6F-BC91-1C23A5F3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7" y="2375285"/>
            <a:ext cx="3805789" cy="4973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23B2B1-997C-4D67-AAB6-A419D3B2F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5" y="3847063"/>
            <a:ext cx="3743325" cy="4953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14622A4-9007-4B37-96FD-69578C553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23" b="14552"/>
          <a:stretch/>
        </p:blipFill>
        <p:spPr>
          <a:xfrm>
            <a:off x="1462722" y="322206"/>
            <a:ext cx="2312798" cy="5307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BA0E2BA-4D64-41CD-936C-DB07518AC4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7902" r="599"/>
          <a:stretch/>
        </p:blipFill>
        <p:spPr>
          <a:xfrm>
            <a:off x="916056" y="852907"/>
            <a:ext cx="3406130" cy="530700"/>
          </a:xfrm>
          <a:prstGeom prst="rect">
            <a:avLst/>
          </a:prstGeom>
        </p:spPr>
      </p:pic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D48EE67A-C57D-4D7D-B70E-F89C48AD9850}"/>
              </a:ext>
            </a:extLst>
          </p:cNvPr>
          <p:cNvSpPr txBox="1">
            <a:spLocks/>
          </p:cNvSpPr>
          <p:nvPr/>
        </p:nvSpPr>
        <p:spPr>
          <a:xfrm>
            <a:off x="4253616" y="655857"/>
            <a:ext cx="3406130" cy="886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Package analytique</a:t>
            </a:r>
          </a:p>
          <a:p>
            <a:pPr algn="ctr"/>
            <a:endPara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D4431FD9-8711-48B3-965C-5C595E5EEF06}"/>
              </a:ext>
            </a:extLst>
          </p:cNvPr>
          <p:cNvSpPr txBox="1">
            <a:spLocks/>
          </p:cNvSpPr>
          <p:nvPr/>
        </p:nvSpPr>
        <p:spPr>
          <a:xfrm>
            <a:off x="4791841" y="3828696"/>
            <a:ext cx="3643895" cy="886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Intégrations de visuels à des sites web / applications</a:t>
            </a:r>
          </a:p>
          <a:p>
            <a:pPr algn="ctr"/>
            <a:endPara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96A9734B-7F57-402A-A2F2-318BD5D8AE8D}"/>
              </a:ext>
            </a:extLst>
          </p:cNvPr>
          <p:cNvSpPr txBox="1">
            <a:spLocks/>
          </p:cNvSpPr>
          <p:nvPr/>
        </p:nvSpPr>
        <p:spPr>
          <a:xfrm>
            <a:off x="4896490" y="2375285"/>
            <a:ext cx="3805789" cy="886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sz="16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Portail de création de rapports en local</a:t>
            </a:r>
          </a:p>
          <a:p>
            <a:pPr algn="ctr"/>
            <a:endParaRPr lang="fr-FR" sz="16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85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937B9745-83E9-44F1-9C75-37CB8A3920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696966"/>
              </p:ext>
            </p:extLst>
          </p:nvPr>
        </p:nvGraphicFramePr>
        <p:xfrm>
          <a:off x="447127" y="95028"/>
          <a:ext cx="8547244" cy="4953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372998A2-6783-4215-A420-D120123164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5" t="37696" r="23373" b="35637"/>
          <a:stretch/>
        </p:blipFill>
        <p:spPr>
          <a:xfrm>
            <a:off x="4182511" y="2361804"/>
            <a:ext cx="1510497" cy="419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393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32BC0B-1F1F-445A-9EE6-B9AF335F8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67" y="301938"/>
            <a:ext cx="769050" cy="7690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F47039C-A623-42D5-901E-48283BEB7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68" t="9956" r="29810" b="31200"/>
          <a:stretch/>
        </p:blipFill>
        <p:spPr>
          <a:xfrm>
            <a:off x="1566704" y="1100594"/>
            <a:ext cx="658368" cy="7098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A9DE5F-C250-40DA-A5F2-90CAAF302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54" y="505479"/>
            <a:ext cx="769050" cy="769050"/>
          </a:xfrm>
          <a:prstGeom prst="rect">
            <a:avLst/>
          </a:prstGeom>
        </p:spPr>
      </p:pic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D727D9B2-B023-45E9-A1D5-151B52BD1E7A}"/>
              </a:ext>
            </a:extLst>
          </p:cNvPr>
          <p:cNvSpPr txBox="1">
            <a:spLocks/>
          </p:cNvSpPr>
          <p:nvPr/>
        </p:nvSpPr>
        <p:spPr>
          <a:xfrm>
            <a:off x="1105612" y="3091598"/>
            <a:ext cx="1981959" cy="4829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sz="2000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Desktop</a:t>
            </a:r>
          </a:p>
          <a:p>
            <a:pPr algn="ctr"/>
            <a:endParaRPr lang="fr-FR" sz="2000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EA34A751-7BAF-4BF3-B077-D12CF6DFF666}"/>
              </a:ext>
            </a:extLst>
          </p:cNvPr>
          <p:cNvSpPr/>
          <p:nvPr/>
        </p:nvSpPr>
        <p:spPr>
          <a:xfrm rot="9179262">
            <a:off x="3013995" y="2767636"/>
            <a:ext cx="984936" cy="509396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CAD42F3-53F5-4B3A-A534-8FCD25F12B25}"/>
              </a:ext>
            </a:extLst>
          </p:cNvPr>
          <p:cNvSpPr/>
          <p:nvPr/>
        </p:nvSpPr>
        <p:spPr>
          <a:xfrm rot="15588686">
            <a:off x="1605346" y="2118768"/>
            <a:ext cx="975805" cy="7098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FACA90F-CAB1-4295-A321-3BF9157A9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909" y="3684649"/>
            <a:ext cx="1838325" cy="1019175"/>
          </a:xfrm>
          <a:prstGeom prst="rect">
            <a:avLst/>
          </a:prstGeom>
        </p:spPr>
      </p:pic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9C5ABC33-A40B-421C-8D97-FFBBEC56696C}"/>
              </a:ext>
            </a:extLst>
          </p:cNvPr>
          <p:cNvSpPr txBox="1">
            <a:spLocks/>
          </p:cNvSpPr>
          <p:nvPr/>
        </p:nvSpPr>
        <p:spPr>
          <a:xfrm>
            <a:off x="3800044" y="2470127"/>
            <a:ext cx="1981959" cy="4829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sz="2000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Service</a:t>
            </a:r>
          </a:p>
          <a:p>
            <a:pPr algn="ctr"/>
            <a:endParaRPr lang="fr-FR" sz="2000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2" name="Flèche : double flèche horizontale 11">
            <a:extLst>
              <a:ext uri="{FF2B5EF4-FFF2-40B4-BE49-F238E27FC236}">
                <a16:creationId xmlns:a16="http://schemas.microsoft.com/office/drawing/2014/main" id="{CBDF68D8-E321-419E-A182-50F03281CE90}"/>
              </a:ext>
            </a:extLst>
          </p:cNvPr>
          <p:cNvSpPr/>
          <p:nvPr/>
        </p:nvSpPr>
        <p:spPr>
          <a:xfrm rot="12913587">
            <a:off x="3008769" y="1704198"/>
            <a:ext cx="984936" cy="509396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BCE6997-2BEE-4E9B-8C21-178DFED869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90" t="5143" r="6011" b="5917"/>
          <a:stretch/>
        </p:blipFill>
        <p:spPr>
          <a:xfrm>
            <a:off x="6662885" y="1213243"/>
            <a:ext cx="542985" cy="105681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DE4E81-C8A0-490A-AF4B-D97774DBA1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36" t="4299" r="3867"/>
          <a:stretch/>
        </p:blipFill>
        <p:spPr>
          <a:xfrm>
            <a:off x="7515088" y="894876"/>
            <a:ext cx="843806" cy="1382677"/>
          </a:xfrm>
          <a:prstGeom prst="rect">
            <a:avLst/>
          </a:prstGeom>
        </p:spPr>
      </p:pic>
      <p:sp>
        <p:nvSpPr>
          <p:cNvPr id="16" name="Espace réservé du texte 6">
            <a:extLst>
              <a:ext uri="{FF2B5EF4-FFF2-40B4-BE49-F238E27FC236}">
                <a16:creationId xmlns:a16="http://schemas.microsoft.com/office/drawing/2014/main" id="{C26B5B3C-B640-4CA4-994C-2A3995801E69}"/>
              </a:ext>
            </a:extLst>
          </p:cNvPr>
          <p:cNvSpPr txBox="1">
            <a:spLocks/>
          </p:cNvSpPr>
          <p:nvPr/>
        </p:nvSpPr>
        <p:spPr>
          <a:xfrm>
            <a:off x="6549151" y="2443673"/>
            <a:ext cx="1981959" cy="4829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sz="2000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Application</a:t>
            </a:r>
          </a:p>
          <a:p>
            <a:pPr algn="ctr"/>
            <a:endParaRPr lang="fr-FR" sz="2000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7" name="Flèche : double flèche horizontale 16">
            <a:extLst>
              <a:ext uri="{FF2B5EF4-FFF2-40B4-BE49-F238E27FC236}">
                <a16:creationId xmlns:a16="http://schemas.microsoft.com/office/drawing/2014/main" id="{1BE9DB40-2875-49D2-9EF8-850D0F3838C7}"/>
              </a:ext>
            </a:extLst>
          </p:cNvPr>
          <p:cNvSpPr/>
          <p:nvPr/>
        </p:nvSpPr>
        <p:spPr>
          <a:xfrm rot="10800000">
            <a:off x="5564215" y="2443674"/>
            <a:ext cx="984936" cy="509396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1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5" grpId="0"/>
      <p:bldP spid="12" grpId="0" animBg="1"/>
      <p:bldP spid="16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840584" y="526350"/>
            <a:ext cx="5618700" cy="4090800"/>
          </a:xfrm>
        </p:spPr>
        <p:txBody>
          <a:bodyPr/>
          <a:lstStyle/>
          <a:p>
            <a:pPr algn="ctr"/>
            <a:r>
              <a:rPr lang="fr-FR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Les licences</a:t>
            </a:r>
          </a:p>
        </p:txBody>
      </p:sp>
    </p:spTree>
    <p:extLst>
      <p:ext uri="{BB962C8B-B14F-4D97-AF65-F5344CB8AC3E}">
        <p14:creationId xmlns:p14="http://schemas.microsoft.com/office/powerpoint/2010/main" val="412187104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08526CB-6CF2-4862-B25F-A95B3FE9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514" y="343739"/>
            <a:ext cx="4892971" cy="4236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3F91D0A-6E9C-42D3-9CAE-E08379482B23}"/>
              </a:ext>
            </a:extLst>
          </p:cNvPr>
          <p:cNvSpPr txBox="1"/>
          <p:nvPr/>
        </p:nvSpPr>
        <p:spPr>
          <a:xfrm>
            <a:off x="1945758" y="4720856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https://powerbi.microsoft.com/fr-fr/pricing/</a:t>
            </a:r>
          </a:p>
        </p:txBody>
      </p:sp>
    </p:spTree>
    <p:extLst>
      <p:ext uri="{BB962C8B-B14F-4D97-AF65-F5344CB8AC3E}">
        <p14:creationId xmlns:p14="http://schemas.microsoft.com/office/powerpoint/2010/main" val="406824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1499191" y="1717196"/>
            <a:ext cx="6464596" cy="1683493"/>
          </a:xfrm>
        </p:spPr>
        <p:txBody>
          <a:bodyPr/>
          <a:lstStyle/>
          <a:p>
            <a:pPr algn="ctr"/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399344716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6F979A5-504F-401A-8086-32FDC923D254}"/>
              </a:ext>
            </a:extLst>
          </p:cNvPr>
          <p:cNvSpPr txBox="1"/>
          <p:nvPr/>
        </p:nvSpPr>
        <p:spPr>
          <a:xfrm>
            <a:off x="438208" y="2037564"/>
            <a:ext cx="24324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1)</a:t>
            </a:r>
          </a:p>
          <a:p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Télécharger </a:t>
            </a:r>
            <a:r>
              <a:rPr lang="fr-FR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PBI desktop </a:t>
            </a:r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sur le Microsoft Store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B1B4FE-4F59-4532-BC47-976B2A11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43" y="1153848"/>
            <a:ext cx="2432434" cy="1601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E18D009-B486-46CB-8982-225193666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516" b="-1381"/>
          <a:stretch/>
        </p:blipFill>
        <p:spPr>
          <a:xfrm>
            <a:off x="8204626" y="2233407"/>
            <a:ext cx="471043" cy="53761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4BDB004-1B2D-4D3F-BC91-A0111F5EB313}"/>
              </a:ext>
            </a:extLst>
          </p:cNvPr>
          <p:cNvSpPr txBox="1"/>
          <p:nvPr/>
        </p:nvSpPr>
        <p:spPr>
          <a:xfrm>
            <a:off x="6593689" y="261790"/>
            <a:ext cx="24324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3)</a:t>
            </a:r>
          </a:p>
          <a:p>
            <a:pPr algn="ctr"/>
            <a:r>
              <a:rPr lang="fr-FR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PBI Service </a:t>
            </a:r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est accessible avec un compte PBI</a:t>
            </a:r>
            <a:endParaRPr lang="en-US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9818841-F47C-468D-98E2-F740DC996731}"/>
              </a:ext>
            </a:extLst>
          </p:cNvPr>
          <p:cNvSpPr txBox="1"/>
          <p:nvPr/>
        </p:nvSpPr>
        <p:spPr>
          <a:xfrm>
            <a:off x="864508" y="3796487"/>
            <a:ext cx="2432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4)</a:t>
            </a:r>
          </a:p>
          <a:p>
            <a:pPr algn="ctr"/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Télécharger </a:t>
            </a:r>
            <a:r>
              <a:rPr lang="fr-FR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l’application mobile</a:t>
            </a:r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, sur le Microsoft Store</a:t>
            </a:r>
            <a:endParaRPr lang="en-US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45E8C70-AA18-4531-A6A8-6F7F6ECCB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60" y="273155"/>
            <a:ext cx="2796077" cy="1638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24608FA-E9E3-4173-BFFC-448A7B9D8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644" y="3303224"/>
            <a:ext cx="2946913" cy="173961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9832525-887D-4964-8A43-C579F7B9D423}"/>
              </a:ext>
            </a:extLst>
          </p:cNvPr>
          <p:cNvSpPr txBox="1"/>
          <p:nvPr/>
        </p:nvSpPr>
        <p:spPr>
          <a:xfrm>
            <a:off x="3544570" y="786505"/>
            <a:ext cx="24324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2)</a:t>
            </a:r>
          </a:p>
          <a:p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Créer un </a:t>
            </a:r>
            <a:r>
              <a:rPr lang="fr-FR" b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compte PBI </a:t>
            </a:r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depuis powerbi.microsoft.com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FC2FDD-B98A-4D51-8F71-2ADAB9164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676" y="1638747"/>
            <a:ext cx="20764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8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E6C3C8A-4D36-438B-A46D-A5D88FD7FB04}"/>
              </a:ext>
            </a:extLst>
          </p:cNvPr>
          <p:cNvSpPr txBox="1">
            <a:spLocks/>
          </p:cNvSpPr>
          <p:nvPr/>
        </p:nvSpPr>
        <p:spPr>
          <a:xfrm>
            <a:off x="1774751" y="714606"/>
            <a:ext cx="5594497" cy="3714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4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Wingdings" panose="05000000000000000000" pitchFamily="2" charset="2"/>
              </a:rPr>
              <a:t>Utilisation</a:t>
            </a:r>
            <a:endParaRPr lang="fr-FR" sz="36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816797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63235B3-53D2-4DA4-8579-5D3E2B73A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529208"/>
              </p:ext>
            </p:extLst>
          </p:nvPr>
        </p:nvGraphicFramePr>
        <p:xfrm>
          <a:off x="1402235" y="538071"/>
          <a:ext cx="7132981" cy="4585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re 1">
            <a:extLst>
              <a:ext uri="{FF2B5EF4-FFF2-40B4-BE49-F238E27FC236}">
                <a16:creationId xmlns:a16="http://schemas.microsoft.com/office/drawing/2014/main" id="{E238B497-51D2-4A9B-8319-F0C177D83BA7}"/>
              </a:ext>
            </a:extLst>
          </p:cNvPr>
          <p:cNvSpPr txBox="1">
            <a:spLocks/>
          </p:cNvSpPr>
          <p:nvPr/>
        </p:nvSpPr>
        <p:spPr>
          <a:xfrm>
            <a:off x="396277" y="20054"/>
            <a:ext cx="4605865" cy="6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5 étapes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5498D5-30A2-47E4-9730-C4641A165972}"/>
              </a:ext>
            </a:extLst>
          </p:cNvPr>
          <p:cNvSpPr txBox="1"/>
          <p:nvPr/>
        </p:nvSpPr>
        <p:spPr>
          <a:xfrm>
            <a:off x="608784" y="1285726"/>
            <a:ext cx="2353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Suppression doublons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Ajout de colonnes calculées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…</a:t>
            </a:r>
          </a:p>
          <a:p>
            <a:pPr marL="285750" indent="-285750">
              <a:buFontTx/>
              <a:buChar char="-"/>
            </a:pPr>
            <a:r>
              <a:rPr lang="fr-FR" sz="12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Contrôles Qualité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D60C94-13E7-40EC-8101-A55508A3F85B}"/>
              </a:ext>
            </a:extLst>
          </p:cNvPr>
          <p:cNvSpPr txBox="1"/>
          <p:nvPr/>
        </p:nvSpPr>
        <p:spPr>
          <a:xfrm>
            <a:off x="4092453" y="382988"/>
            <a:ext cx="2133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- Chiffre d’affaires</a:t>
            </a:r>
          </a:p>
          <a:p>
            <a:r>
              <a:rPr lang="fr-FR" sz="12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- Taux de performance</a:t>
            </a:r>
          </a:p>
          <a:p>
            <a:r>
              <a:rPr lang="fr-FR" sz="1200" i="1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- …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7467386-DC64-4D27-99EE-510497BB18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2609" b="-1284"/>
          <a:stretch/>
        </p:blipFill>
        <p:spPr>
          <a:xfrm>
            <a:off x="7320898" y="1683543"/>
            <a:ext cx="1082023" cy="755241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1DDECE9-8D5C-4930-9FDA-26C4E8EE0F1E}"/>
              </a:ext>
            </a:extLst>
          </p:cNvPr>
          <p:cNvSpPr txBox="1"/>
          <p:nvPr/>
        </p:nvSpPr>
        <p:spPr>
          <a:xfrm>
            <a:off x="359701" y="2944968"/>
            <a:ext cx="2085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Création et organisation des tables de données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BF28BA4-1C0A-4AF0-A7D2-2CB320E1CF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6795" y="4306016"/>
            <a:ext cx="492125" cy="4921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08995CF-815F-423E-98DB-8FEB97BC9A1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12955" y="3104740"/>
            <a:ext cx="784077" cy="78407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4D9AD88-487E-4B8F-AA46-513C7BDAC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9349" y="3584256"/>
            <a:ext cx="468035" cy="451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A79F75C-A654-4DDA-9DAC-06A46CD460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3028" y="3104740"/>
            <a:ext cx="500676" cy="502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D0F0171-1DE3-4F4C-8063-CDA424C680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0898" y="3278917"/>
            <a:ext cx="523739" cy="502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93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3">
            <a:extLst>
              <a:ext uri="{FF2B5EF4-FFF2-40B4-BE49-F238E27FC236}">
                <a16:creationId xmlns:a16="http://schemas.microsoft.com/office/drawing/2014/main" id="{77251F5F-B696-4A85-9A27-57817E98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0" y="686809"/>
            <a:ext cx="4577050" cy="987117"/>
          </a:xfrm>
        </p:spPr>
        <p:txBody>
          <a:bodyPr/>
          <a:lstStyle/>
          <a:p>
            <a:pPr algn="ctr"/>
            <a:r>
              <a:rPr lang="fr-FR" sz="2400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Intelligence</a:t>
            </a:r>
            <a:r>
              <a:rPr lang="fr-FR" sz="24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, n.f.</a:t>
            </a:r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41B5B755-3652-4475-9D66-8D97957E4729}"/>
              </a:ext>
            </a:extLst>
          </p:cNvPr>
          <p:cNvSpPr txBox="1">
            <a:spLocks/>
          </p:cNvSpPr>
          <p:nvPr/>
        </p:nvSpPr>
        <p:spPr>
          <a:xfrm>
            <a:off x="552734" y="589885"/>
            <a:ext cx="3955766" cy="21680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4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fr-FR" sz="2400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Business</a:t>
            </a:r>
            <a:r>
              <a:rPr lang="fr-FR" sz="24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, n.m.</a:t>
            </a:r>
            <a:br>
              <a:rPr lang="fr-FR" sz="24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</a:br>
            <a:br>
              <a:rPr lang="fr-FR" sz="24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</a:br>
            <a:r>
              <a:rPr lang="fr-FR" sz="18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activité consacrée aux affaires financières ou commerciales</a:t>
            </a:r>
            <a:endParaRPr lang="fr-FR" sz="24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01A11599-8A93-4CAD-906F-FD2EADA78395}"/>
              </a:ext>
            </a:extLst>
          </p:cNvPr>
          <p:cNvSpPr txBox="1">
            <a:spLocks/>
          </p:cNvSpPr>
          <p:nvPr/>
        </p:nvSpPr>
        <p:spPr>
          <a:xfrm>
            <a:off x="127000" y="2886987"/>
            <a:ext cx="9017000" cy="17314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4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fr-FR" sz="2400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Business Intelligence</a:t>
            </a:r>
          </a:p>
          <a:p>
            <a:pPr algn="ctr"/>
            <a:r>
              <a:rPr lang="fr-FR" sz="18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capacité à résoudre des problèmes dans un cadre financier ou commercial.</a:t>
            </a:r>
            <a:endParaRPr lang="fr-FR" sz="24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CD0048B4-0ED7-4816-8759-CD113595BA0F}"/>
              </a:ext>
            </a:extLst>
          </p:cNvPr>
          <p:cNvSpPr txBox="1">
            <a:spLocks/>
          </p:cNvSpPr>
          <p:nvPr/>
        </p:nvSpPr>
        <p:spPr>
          <a:xfrm>
            <a:off x="4635500" y="1615780"/>
            <a:ext cx="4206748" cy="10884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4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fr-FR" sz="18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capacité à rassembler ses capacités intellectuelles pour résoudre des problèmes</a:t>
            </a:r>
            <a:endParaRPr lang="fr-FR" sz="24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88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744B981-53BB-4A76-9659-44255852AE66}"/>
              </a:ext>
            </a:extLst>
          </p:cNvPr>
          <p:cNvCxnSpPr>
            <a:cxnSpLocks/>
          </p:cNvCxnSpPr>
          <p:nvPr/>
        </p:nvCxnSpPr>
        <p:spPr>
          <a:xfrm flipH="1" flipV="1">
            <a:off x="2598335" y="2716431"/>
            <a:ext cx="951208" cy="3118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D763E05-6CA3-4EBA-9F0B-32BC4A2E67C5}"/>
              </a:ext>
            </a:extLst>
          </p:cNvPr>
          <p:cNvCxnSpPr>
            <a:cxnSpLocks/>
          </p:cNvCxnSpPr>
          <p:nvPr/>
        </p:nvCxnSpPr>
        <p:spPr>
          <a:xfrm flipH="1">
            <a:off x="2598335" y="3262531"/>
            <a:ext cx="951208" cy="3907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2D652B7F-6ADA-4ADA-9304-F9D10B35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59" y="2716431"/>
            <a:ext cx="966559" cy="8103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20B91D22-9FEF-4724-AC63-343F12F9FAA6}"/>
              </a:ext>
            </a:extLst>
          </p:cNvPr>
          <p:cNvGraphicFramePr/>
          <p:nvPr>
            <p:extLst/>
          </p:nvPr>
        </p:nvGraphicFramePr>
        <p:xfrm>
          <a:off x="0" y="141710"/>
          <a:ext cx="8899450" cy="54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7C63DABE-84F0-4943-B2EB-35FFD0F7AF82}"/>
              </a:ext>
            </a:extLst>
          </p:cNvPr>
          <p:cNvSpPr txBox="1"/>
          <p:nvPr/>
        </p:nvSpPr>
        <p:spPr>
          <a:xfrm>
            <a:off x="472319" y="1345111"/>
            <a:ext cx="337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Charger les données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6D3F1C5-19D4-4807-9BE1-B720CDA3D5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1211" y="3241438"/>
            <a:ext cx="769050" cy="7690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60BFC3E-06A4-42B0-B82B-0A93D024FCD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30342" y="2259231"/>
            <a:ext cx="769050" cy="7690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243E3B0-A37B-45B9-930F-58211EA759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767676"/>
              </a:clrFrom>
              <a:clrTo>
                <a:srgbClr val="767676">
                  <a:alpha val="0"/>
                </a:srgbClr>
              </a:clrTo>
            </a:clrChange>
          </a:blip>
          <a:srcRect l="7483" t="5795" r="12827" b="7006"/>
          <a:stretch/>
        </p:blipFill>
        <p:spPr>
          <a:xfrm>
            <a:off x="5385817" y="1111919"/>
            <a:ext cx="1600200" cy="1695289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D0F4588-91E2-48CD-BCD3-9B3873224F1A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767676"/>
              </a:clrFrom>
              <a:clrTo>
                <a:srgbClr val="7676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3168" y="3387406"/>
            <a:ext cx="2043107" cy="149789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584018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20B91D22-9FEF-4724-AC63-343F12F9FAA6}"/>
              </a:ext>
            </a:extLst>
          </p:cNvPr>
          <p:cNvGraphicFramePr/>
          <p:nvPr>
            <p:extLst/>
          </p:nvPr>
        </p:nvGraphicFramePr>
        <p:xfrm>
          <a:off x="0" y="141710"/>
          <a:ext cx="8899450" cy="54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7C63DABE-84F0-4943-B2EB-35FFD0F7AF82}"/>
              </a:ext>
            </a:extLst>
          </p:cNvPr>
          <p:cNvSpPr txBox="1"/>
          <p:nvPr/>
        </p:nvSpPr>
        <p:spPr>
          <a:xfrm>
            <a:off x="472319" y="1345111"/>
            <a:ext cx="337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Créer le modèle relationnel de données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BAB2CC7-D3A1-4EB3-ACFB-C68C706D4A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767676"/>
              </a:clrFrom>
              <a:clrTo>
                <a:srgbClr val="767676">
                  <a:alpha val="0"/>
                </a:srgbClr>
              </a:clrTo>
            </a:clrChange>
          </a:blip>
          <a:srcRect l="7483" t="5795" r="12827" b="7006"/>
          <a:stretch/>
        </p:blipFill>
        <p:spPr>
          <a:xfrm>
            <a:off x="5385817" y="1111919"/>
            <a:ext cx="1600200" cy="1695289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B486380-7F5D-482E-B3C2-0DBDB3687F7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767676"/>
              </a:clrFrom>
              <a:clrTo>
                <a:srgbClr val="76767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3168" y="3387406"/>
            <a:ext cx="2043107" cy="1497896"/>
          </a:xfrm>
          <a:prstGeom prst="rect">
            <a:avLst/>
          </a:prstGeom>
          <a:ln w="12700">
            <a:noFill/>
          </a:ln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9FE6313-8825-4FC0-AB6D-0EBAE69546F5}"/>
              </a:ext>
            </a:extLst>
          </p:cNvPr>
          <p:cNvCxnSpPr/>
          <p:nvPr/>
        </p:nvCxnSpPr>
        <p:spPr>
          <a:xfrm>
            <a:off x="6563168" y="2476500"/>
            <a:ext cx="1234632" cy="1555081"/>
          </a:xfrm>
          <a:prstGeom prst="straightConnector1">
            <a:avLst/>
          </a:prstGeom>
          <a:ln w="76200">
            <a:solidFill>
              <a:srgbClr val="F2C81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828FFA04-8A5E-4CFB-A85D-6067060D1DAB}"/>
              </a:ext>
            </a:extLst>
          </p:cNvPr>
          <p:cNvSpPr txBox="1"/>
          <p:nvPr/>
        </p:nvSpPr>
        <p:spPr>
          <a:xfrm>
            <a:off x="6320502" y="2019180"/>
            <a:ext cx="485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1</a:t>
            </a:r>
            <a:endParaRPr lang="en-US" sz="2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CD03618-AC94-4EA3-83B9-A8F50F7C2373}"/>
              </a:ext>
            </a:extLst>
          </p:cNvPr>
          <p:cNvSpPr txBox="1"/>
          <p:nvPr/>
        </p:nvSpPr>
        <p:spPr>
          <a:xfrm>
            <a:off x="7716705" y="4031581"/>
            <a:ext cx="485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n</a:t>
            </a:r>
            <a:endParaRPr lang="en-US" sz="2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0AFB4D-0B0C-445B-BB17-A6E6E2CF30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1211" y="3241438"/>
            <a:ext cx="769050" cy="76905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4EB2FF2-07D0-49D5-A895-581AFDBDAD8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30342" y="2259231"/>
            <a:ext cx="769050" cy="769050"/>
          </a:xfrm>
          <a:prstGeom prst="rect">
            <a:avLst/>
          </a:prstGeom>
        </p:spPr>
      </p:pic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B751DA98-D949-41A5-8C38-8FBB19597584}"/>
              </a:ext>
            </a:extLst>
          </p:cNvPr>
          <p:cNvCxnSpPr>
            <a:cxnSpLocks/>
          </p:cNvCxnSpPr>
          <p:nvPr/>
        </p:nvCxnSpPr>
        <p:spPr>
          <a:xfrm flipH="1" flipV="1">
            <a:off x="2598335" y="2716431"/>
            <a:ext cx="951208" cy="3118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5584F1F-A711-4B97-94B9-491D74F0C344}"/>
              </a:ext>
            </a:extLst>
          </p:cNvPr>
          <p:cNvCxnSpPr>
            <a:cxnSpLocks/>
          </p:cNvCxnSpPr>
          <p:nvPr/>
        </p:nvCxnSpPr>
        <p:spPr>
          <a:xfrm flipH="1">
            <a:off x="2598335" y="3262531"/>
            <a:ext cx="951208" cy="3907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E9CF9217-2776-4B79-A829-9FEB946E2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6659" y="2716431"/>
            <a:ext cx="966559" cy="8103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10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66C9878-3C0E-42EC-8BC3-7FEE96317F41}"/>
              </a:ext>
            </a:extLst>
          </p:cNvPr>
          <p:cNvSpPr txBox="1"/>
          <p:nvPr/>
        </p:nvSpPr>
        <p:spPr>
          <a:xfrm>
            <a:off x="2012496" y="1072133"/>
            <a:ext cx="511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Effectuer des traitements sur ses données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B30452EF-2CE6-46DD-B2D7-1FF0F6F16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916089"/>
              </p:ext>
            </p:extLst>
          </p:nvPr>
        </p:nvGraphicFramePr>
        <p:xfrm>
          <a:off x="808263" y="1627632"/>
          <a:ext cx="7357328" cy="29752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859">
                  <a:extLst>
                    <a:ext uri="{9D8B030D-6E8A-4147-A177-3AD203B41FA5}">
                      <a16:colId xmlns:a16="http://schemas.microsoft.com/office/drawing/2014/main" val="4053969760"/>
                    </a:ext>
                  </a:extLst>
                </a:gridCol>
                <a:gridCol w="1398585">
                  <a:extLst>
                    <a:ext uri="{9D8B030D-6E8A-4147-A177-3AD203B41FA5}">
                      <a16:colId xmlns:a16="http://schemas.microsoft.com/office/drawing/2014/main" val="3266284093"/>
                    </a:ext>
                  </a:extLst>
                </a:gridCol>
                <a:gridCol w="1226221">
                  <a:extLst>
                    <a:ext uri="{9D8B030D-6E8A-4147-A177-3AD203B41FA5}">
                      <a16:colId xmlns:a16="http://schemas.microsoft.com/office/drawing/2014/main" val="1805567147"/>
                    </a:ext>
                  </a:extLst>
                </a:gridCol>
                <a:gridCol w="1226221">
                  <a:extLst>
                    <a:ext uri="{9D8B030D-6E8A-4147-A177-3AD203B41FA5}">
                      <a16:colId xmlns:a16="http://schemas.microsoft.com/office/drawing/2014/main" val="3474680351"/>
                    </a:ext>
                  </a:extLst>
                </a:gridCol>
                <a:gridCol w="1226221">
                  <a:extLst>
                    <a:ext uri="{9D8B030D-6E8A-4147-A177-3AD203B41FA5}">
                      <a16:colId xmlns:a16="http://schemas.microsoft.com/office/drawing/2014/main" val="1948598641"/>
                    </a:ext>
                  </a:extLst>
                </a:gridCol>
                <a:gridCol w="1226221">
                  <a:extLst>
                    <a:ext uri="{9D8B030D-6E8A-4147-A177-3AD203B41FA5}">
                      <a16:colId xmlns:a16="http://schemas.microsoft.com/office/drawing/2014/main" val="279137513"/>
                    </a:ext>
                  </a:extLst>
                </a:gridCol>
              </a:tblGrid>
              <a:tr h="73934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Vente 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Produit 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Montant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Client ID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033933"/>
                  </a:ext>
                </a:extLst>
              </a:tr>
              <a:tr h="55896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A345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01/01/2018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25,00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K24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Jacquet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589938"/>
                  </a:ext>
                </a:extLst>
              </a:tr>
              <a:tr h="55896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ER45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01/01/2018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34,90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K24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solidFill>
                            <a:schemeClr val="bg1"/>
                          </a:solidFill>
                        </a:rPr>
                        <a:t>MarCel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976283"/>
                  </a:ext>
                </a:extLst>
              </a:tr>
              <a:tr h="55896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G25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03/01/2018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142,74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353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?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22331"/>
                  </a:ext>
                </a:extLst>
              </a:tr>
              <a:tr h="55896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F56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04/01/2018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45,4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456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59335"/>
                  </a:ext>
                </a:extLst>
              </a:tr>
            </a:tbl>
          </a:graphicData>
        </a:graphic>
      </p:graphicFrame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BB7EA0FE-D4D3-4FFC-953E-CD1C24E28B7B}"/>
              </a:ext>
            </a:extLst>
          </p:cNvPr>
          <p:cNvGraphicFramePr/>
          <p:nvPr>
            <p:extLst/>
          </p:nvPr>
        </p:nvGraphicFramePr>
        <p:xfrm>
          <a:off x="0" y="133198"/>
          <a:ext cx="8899450" cy="54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2819122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66C9878-3C0E-42EC-8BC3-7FEE96317F41}"/>
              </a:ext>
            </a:extLst>
          </p:cNvPr>
          <p:cNvSpPr txBox="1"/>
          <p:nvPr/>
        </p:nvSpPr>
        <p:spPr>
          <a:xfrm>
            <a:off x="2626288" y="1000094"/>
            <a:ext cx="511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Contrôler la qualité de ses données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5A0A92-E36C-447A-B8C0-4D8B9233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98" y="1645921"/>
            <a:ext cx="7161380" cy="3172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5773817A-E160-4794-ADAD-23B4DC6C7E6D}"/>
              </a:ext>
            </a:extLst>
          </p:cNvPr>
          <p:cNvGraphicFramePr/>
          <p:nvPr>
            <p:extLst/>
          </p:nvPr>
        </p:nvGraphicFramePr>
        <p:xfrm>
          <a:off x="0" y="142010"/>
          <a:ext cx="8899450" cy="54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575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au 13">
            <a:extLst>
              <a:ext uri="{FF2B5EF4-FFF2-40B4-BE49-F238E27FC236}">
                <a16:creationId xmlns:a16="http://schemas.microsoft.com/office/drawing/2014/main" id="{B50D2831-0717-4C43-A7D9-98BAFDEE3A1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12111" y="967562"/>
          <a:ext cx="6868633" cy="37075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{08FB837D-C827-4EFA-A057-4D05807E0F7C}</a:tableStyleId>
              </a:tblPr>
              <a:tblGrid>
                <a:gridCol w="2387974">
                  <a:extLst>
                    <a:ext uri="{9D8B030D-6E8A-4147-A177-3AD203B41FA5}">
                      <a16:colId xmlns:a16="http://schemas.microsoft.com/office/drawing/2014/main" val="3700318173"/>
                    </a:ext>
                  </a:extLst>
                </a:gridCol>
                <a:gridCol w="3344108">
                  <a:extLst>
                    <a:ext uri="{9D8B030D-6E8A-4147-A177-3AD203B41FA5}">
                      <a16:colId xmlns:a16="http://schemas.microsoft.com/office/drawing/2014/main" val="4123441878"/>
                    </a:ext>
                  </a:extLst>
                </a:gridCol>
                <a:gridCol w="1136551">
                  <a:extLst>
                    <a:ext uri="{9D8B030D-6E8A-4147-A177-3AD203B41FA5}">
                      <a16:colId xmlns:a16="http://schemas.microsoft.com/office/drawing/2014/main" val="1690944736"/>
                    </a:ext>
                  </a:extLst>
                </a:gridCol>
              </a:tblGrid>
              <a:tr h="47038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Type de calcul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Le calcul s’effectue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Langage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406906"/>
                  </a:ext>
                </a:extLst>
              </a:tr>
              <a:tr h="703342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Colonne calculée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Ligne par ligne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DAX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5167892"/>
                  </a:ext>
                </a:extLst>
              </a:tr>
              <a:tr h="1042286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Colonne personnalisée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Ligne par ligne.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DAX ou M (éditeur avancé)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887019"/>
                  </a:ext>
                </a:extLst>
              </a:tr>
              <a:tr h="716306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Mesure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Sur une table, sur laquelle s’applique éventuellement des filtres.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DAX</a:t>
                      </a:r>
                      <a:endParaRPr lang="en-US" sz="1800" dirty="0">
                        <a:solidFill>
                          <a:schemeClr val="bg1"/>
                        </a:solidFill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857133"/>
                  </a:ext>
                </a:extLst>
              </a:tr>
              <a:tr h="583843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XFunctions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600"/>
                        </a:spcAft>
                      </a:pPr>
                      <a:r>
                        <a:rPr lang="fr-FR" sz="1600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Roboto" panose="020B0604020202020204" charset="0"/>
                        </a:rPr>
                        <a:t>Fonctions itératives : ligne par ligne puis total des lignes.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Roboto" panose="020B060402020202020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05129"/>
                  </a:ext>
                </a:extLst>
              </a:tr>
            </a:tbl>
          </a:graphicData>
        </a:graphic>
      </p:graphicFrame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7C8CC14-0C4F-4DBA-BAC8-35579A7C79B0}"/>
              </a:ext>
            </a:extLst>
          </p:cNvPr>
          <p:cNvGraphicFramePr/>
          <p:nvPr>
            <p:extLst/>
          </p:nvPr>
        </p:nvGraphicFramePr>
        <p:xfrm>
          <a:off x="0" y="162875"/>
          <a:ext cx="8899450" cy="54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3910540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13745A0B-B486-4764-84FD-B6D1A5FEE70A}"/>
              </a:ext>
            </a:extLst>
          </p:cNvPr>
          <p:cNvGraphicFramePr/>
          <p:nvPr>
            <p:extLst/>
          </p:nvPr>
        </p:nvGraphicFramePr>
        <p:xfrm>
          <a:off x="0" y="140607"/>
          <a:ext cx="8899450" cy="54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89754D8D-CC92-4016-9C7C-DDA2D60555A9}"/>
              </a:ext>
            </a:extLst>
          </p:cNvPr>
          <p:cNvSpPr txBox="1"/>
          <p:nvPr/>
        </p:nvSpPr>
        <p:spPr>
          <a:xfrm>
            <a:off x="2813082" y="947185"/>
            <a:ext cx="3273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Mettre en place les visuels</a:t>
            </a:r>
          </a:p>
          <a:p>
            <a:endParaRPr lang="fr-FR" sz="1800" dirty="0">
              <a:solidFill>
                <a:schemeClr val="tx1"/>
              </a:solidFill>
            </a:endParaRPr>
          </a:p>
          <a:p>
            <a:r>
              <a:rPr lang="fr-FR" sz="2000" dirty="0">
                <a:solidFill>
                  <a:schemeClr val="tx1"/>
                </a:solidFill>
              </a:rPr>
              <a:t>classiques ou customisés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48526D-F74A-49B5-87E8-01BECD90EB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8" r="40625"/>
          <a:stretch/>
        </p:blipFill>
        <p:spPr>
          <a:xfrm>
            <a:off x="2525046" y="2113598"/>
            <a:ext cx="3721342" cy="2439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9075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12312584-7C2A-411C-9450-CC639EC1021C}"/>
              </a:ext>
            </a:extLst>
          </p:cNvPr>
          <p:cNvGraphicFramePr/>
          <p:nvPr>
            <p:extLst/>
          </p:nvPr>
        </p:nvGraphicFramePr>
        <p:xfrm>
          <a:off x="0" y="140607"/>
          <a:ext cx="8899450" cy="54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5A60E011-14FA-4D57-8494-137454665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248" y="963278"/>
            <a:ext cx="2391752" cy="1359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784F2D9-40C4-42B3-9428-609E35F51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576" y="2322596"/>
            <a:ext cx="2432434" cy="1601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D4B7F3-795D-4B4A-83DB-B760BEC20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3087" y="1901904"/>
            <a:ext cx="398913" cy="4057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570C49-82A0-4F42-B9B6-949F5D1FC1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8889" y="4400335"/>
            <a:ext cx="514555" cy="5205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D5016B8-35AA-4349-91A7-D3A1EA28E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0832" y="3971582"/>
            <a:ext cx="315581" cy="3165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46DC57E-F436-48C8-BEAD-358FACC9DD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9159" y="3629456"/>
            <a:ext cx="317254" cy="3182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6A7A23-87AA-4235-B793-1843D796F4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3087" y="884536"/>
            <a:ext cx="398913" cy="382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necteur : en arc 12">
            <a:extLst>
              <a:ext uri="{FF2B5EF4-FFF2-40B4-BE49-F238E27FC236}">
                <a16:creationId xmlns:a16="http://schemas.microsoft.com/office/drawing/2014/main" id="{3D8E47B4-20D2-412A-A1FF-648B5B8B7539}"/>
              </a:ext>
            </a:extLst>
          </p:cNvPr>
          <p:cNvCxnSpPr>
            <a:cxnSpLocks/>
          </p:cNvCxnSpPr>
          <p:nvPr/>
        </p:nvCxnSpPr>
        <p:spPr>
          <a:xfrm>
            <a:off x="4728498" y="1526876"/>
            <a:ext cx="2306674" cy="733617"/>
          </a:xfrm>
          <a:prstGeom prst="curvedConnector3">
            <a:avLst>
              <a:gd name="adj1" fmla="val 9994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9B13214E-91C2-45D6-80C1-98EB0785A6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23226" y="4202382"/>
            <a:ext cx="1812897" cy="255912"/>
          </a:xfrm>
          <a:prstGeom prst="curvedConnector3">
            <a:avLst>
              <a:gd name="adj1" fmla="val -877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3214F651-71EC-4922-A6F9-44F3BC5E3C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4389" y="3181935"/>
            <a:ext cx="994690" cy="176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38D41B8-579D-4ED8-B6F2-D8A8C5A2BA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7199" y="2518212"/>
            <a:ext cx="492125" cy="4921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6CF1D9F-FE0F-4509-A9AD-11E419436F0B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89990" y="2518212"/>
            <a:ext cx="492125" cy="4921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D7EBA1F-A41D-48BD-9AF5-B0D743335EF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FF339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3282" y="3010337"/>
            <a:ext cx="492125" cy="4921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D97D26A-A67B-4B68-82F4-76BE363F51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6273" y="1248361"/>
            <a:ext cx="466801" cy="61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204DA7E-DD37-4F29-8D7E-4D25E67F9E6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75516" b="-1381"/>
          <a:stretch/>
        </p:blipFill>
        <p:spPr>
          <a:xfrm>
            <a:off x="8247751" y="984003"/>
            <a:ext cx="471133" cy="44439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2C97E89-DE39-48F7-A807-E6BA3F8F0D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89230" y="2302624"/>
            <a:ext cx="458415" cy="458415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A8002DBF-0B9B-4FE1-B1BC-A221EE4997C4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93" y="3008760"/>
            <a:ext cx="428792" cy="41934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724BF1A-4929-4EDD-B34B-B5D91EC7EA42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3484" y="2302624"/>
            <a:ext cx="472019" cy="472019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01A4F0CB-26C1-49C2-9168-62CA618AC17B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856" y="4368999"/>
            <a:ext cx="531085" cy="531085"/>
          </a:xfrm>
          <a:prstGeom prst="rect">
            <a:avLst/>
          </a:prstGeom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0F2A95FE-F610-42B9-A5C3-FA8295D01C7F}"/>
              </a:ext>
            </a:extLst>
          </p:cNvPr>
          <p:cNvGrpSpPr/>
          <p:nvPr/>
        </p:nvGrpSpPr>
        <p:grpSpPr>
          <a:xfrm>
            <a:off x="8296065" y="3688235"/>
            <a:ext cx="450665" cy="471262"/>
            <a:chOff x="7714208" y="2772920"/>
            <a:chExt cx="3457302" cy="345730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E979C7-6153-4F65-A0DF-ABEB1A9B2C7E}"/>
                </a:ext>
              </a:extLst>
            </p:cNvPr>
            <p:cNvSpPr/>
            <p:nvPr/>
          </p:nvSpPr>
          <p:spPr>
            <a:xfrm>
              <a:off x="8117305" y="3513221"/>
              <a:ext cx="1299411" cy="18523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1E2FC140-4146-4DD8-872F-1C8C80AF1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4208" y="2772920"/>
              <a:ext cx="3457302" cy="3457302"/>
            </a:xfrm>
            <a:prstGeom prst="rect">
              <a:avLst/>
            </a:prstGeom>
          </p:spPr>
        </p:pic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A47030B5-4ABA-422E-A8E8-ADC9499C1C5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57229" y="1613904"/>
            <a:ext cx="493282" cy="439469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4B6202A6-B33A-45EB-A5CB-A5CD7139668D}"/>
              </a:ext>
            </a:extLst>
          </p:cNvPr>
          <p:cNvSpPr txBox="1"/>
          <p:nvPr/>
        </p:nvSpPr>
        <p:spPr>
          <a:xfrm>
            <a:off x="9348550" y="2458651"/>
            <a:ext cx="710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web</a:t>
            </a:r>
            <a:endParaRPr lang="en-US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FF66BF-6A78-481C-A1C7-814D910B2DD1}"/>
              </a:ext>
            </a:extLst>
          </p:cNvPr>
          <p:cNvSpPr/>
          <p:nvPr/>
        </p:nvSpPr>
        <p:spPr>
          <a:xfrm>
            <a:off x="2295144" y="1271026"/>
            <a:ext cx="1395732" cy="9092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rapport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FEFE67-9F57-496F-8F33-678730017FB9}"/>
              </a:ext>
            </a:extLst>
          </p:cNvPr>
          <p:cNvSpPr/>
          <p:nvPr/>
        </p:nvSpPr>
        <p:spPr>
          <a:xfrm>
            <a:off x="5950206" y="2746391"/>
            <a:ext cx="1892538" cy="11487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rapport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71AA4D-44D9-41CF-B37B-74AAC72BBB3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75516" b="-1381"/>
          <a:stretch/>
        </p:blipFill>
        <p:spPr>
          <a:xfrm>
            <a:off x="7464259" y="3402155"/>
            <a:ext cx="471043" cy="53761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D11F5E-29FB-4EF0-8FEE-CA0A5A9C7B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0323" y="2877183"/>
            <a:ext cx="398913" cy="382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CEF0A22-FE36-4028-B84E-F685497307E2}"/>
              </a:ext>
            </a:extLst>
          </p:cNvPr>
          <p:cNvSpPr/>
          <p:nvPr/>
        </p:nvSpPr>
        <p:spPr>
          <a:xfrm>
            <a:off x="3905833" y="3402154"/>
            <a:ext cx="856629" cy="14979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rapport</a:t>
            </a:r>
          </a:p>
          <a:p>
            <a:pPr algn="ctr"/>
            <a:r>
              <a:rPr lang="fr-FR" dirty="0"/>
              <a:t>et</a:t>
            </a:r>
          </a:p>
          <a:p>
            <a:pPr algn="ctr"/>
            <a:r>
              <a:rPr lang="fr-FR" sz="1100" dirty="0"/>
              <a:t>dashboard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6105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12312584-7C2A-411C-9450-CC639EC1021C}"/>
              </a:ext>
            </a:extLst>
          </p:cNvPr>
          <p:cNvGraphicFramePr/>
          <p:nvPr>
            <p:extLst/>
          </p:nvPr>
        </p:nvGraphicFramePr>
        <p:xfrm>
          <a:off x="0" y="140607"/>
          <a:ext cx="8899450" cy="546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5A60E011-14FA-4D57-8494-137454665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248" y="963278"/>
            <a:ext cx="2391752" cy="1359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784F2D9-40C4-42B3-9428-609E35F51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576" y="2322596"/>
            <a:ext cx="2432434" cy="1601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D4B7F3-795D-4B4A-83DB-B760BEC202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3087" y="1901904"/>
            <a:ext cx="398913" cy="4057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71AA4D-44D9-41CF-B37B-74AAC72BBB3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5516" b="-1381"/>
          <a:stretch/>
        </p:blipFill>
        <p:spPr>
          <a:xfrm>
            <a:off x="7464259" y="3402155"/>
            <a:ext cx="471043" cy="53761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570C49-82A0-4F42-B9B6-949F5D1FC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8889" y="4400335"/>
            <a:ext cx="514555" cy="5205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D5016B8-35AA-4349-91A7-D3A1EA28E8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0832" y="3971582"/>
            <a:ext cx="315581" cy="31654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46DC57E-F436-48C8-BEAD-358FACC9DD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9159" y="3629456"/>
            <a:ext cx="317254" cy="3182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6A7A23-87AA-4235-B793-1843D796F4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3087" y="884536"/>
            <a:ext cx="398913" cy="382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D11F5E-29FB-4EF0-8FEE-CA0A5A9C7B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00323" y="2877183"/>
            <a:ext cx="398913" cy="382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necteur : en arc 12">
            <a:extLst>
              <a:ext uri="{FF2B5EF4-FFF2-40B4-BE49-F238E27FC236}">
                <a16:creationId xmlns:a16="http://schemas.microsoft.com/office/drawing/2014/main" id="{3D8E47B4-20D2-412A-A1FF-648B5B8B7539}"/>
              </a:ext>
            </a:extLst>
          </p:cNvPr>
          <p:cNvCxnSpPr>
            <a:cxnSpLocks/>
          </p:cNvCxnSpPr>
          <p:nvPr/>
        </p:nvCxnSpPr>
        <p:spPr>
          <a:xfrm>
            <a:off x="4728498" y="1526876"/>
            <a:ext cx="2306674" cy="733617"/>
          </a:xfrm>
          <a:prstGeom prst="curvedConnector3">
            <a:avLst>
              <a:gd name="adj1" fmla="val 9994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9B13214E-91C2-45D6-80C1-98EB0785A6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23226" y="4202382"/>
            <a:ext cx="1812897" cy="255912"/>
          </a:xfrm>
          <a:prstGeom prst="curvedConnector3">
            <a:avLst>
              <a:gd name="adj1" fmla="val -877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3214F651-71EC-4922-A6F9-44F3BC5E3C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44389" y="3181935"/>
            <a:ext cx="994690" cy="176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384B365-5185-488E-93BB-362D33ABCF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18635" y="1313320"/>
            <a:ext cx="742506" cy="835319"/>
          </a:xfrm>
          <a:prstGeom prst="rect">
            <a:avLst/>
          </a:prstGeom>
          <a:ln w="76200"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00602E7-67A0-448D-8C0B-0A74C34043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46573" y="2764275"/>
            <a:ext cx="742506" cy="835319"/>
          </a:xfrm>
          <a:prstGeom prst="rect">
            <a:avLst/>
          </a:prstGeom>
          <a:ln w="76200"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73CEFA4-5486-48CA-9E16-D1078A0FE2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7590" y="3780583"/>
            <a:ext cx="742506" cy="835319"/>
          </a:xfrm>
          <a:prstGeom prst="rect">
            <a:avLst/>
          </a:prstGeom>
          <a:ln w="76200">
            <a:solidFill>
              <a:srgbClr val="00B05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38D41B8-579D-4ED8-B6F2-D8A8C5A2BA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199" y="2518212"/>
            <a:ext cx="492125" cy="49212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6CF1D9F-FE0F-4509-A9AD-11E419436F0B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89990" y="2518212"/>
            <a:ext cx="492125" cy="4921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D7EBA1F-A41D-48BD-9AF5-B0D743335EFD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rgbClr val="FF339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3282" y="3010337"/>
            <a:ext cx="492125" cy="49212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D97D26A-A67B-4B68-82F4-76BE363F51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96273" y="1248361"/>
            <a:ext cx="466801" cy="615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Connecteur : en arc 22">
            <a:extLst>
              <a:ext uri="{FF2B5EF4-FFF2-40B4-BE49-F238E27FC236}">
                <a16:creationId xmlns:a16="http://schemas.microsoft.com/office/drawing/2014/main" id="{90EBBF4D-A591-4DED-ADD3-1FEE85D5B49F}"/>
              </a:ext>
            </a:extLst>
          </p:cNvPr>
          <p:cNvCxnSpPr>
            <a:endCxn id="16" idx="1"/>
          </p:cNvCxnSpPr>
          <p:nvPr/>
        </p:nvCxnSpPr>
        <p:spPr>
          <a:xfrm flipV="1">
            <a:off x="1445407" y="1730980"/>
            <a:ext cx="1273228" cy="591616"/>
          </a:xfrm>
          <a:prstGeom prst="curvedConnector3">
            <a:avLst>
              <a:gd name="adj1" fmla="val -940"/>
            </a:avLst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7E3FBD21-D9F7-4C37-8F55-0A463B7F256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841821" y="2764275"/>
            <a:ext cx="4604752" cy="417660"/>
          </a:xfrm>
          <a:prstGeom prst="curvedConnector3">
            <a:avLst>
              <a:gd name="adj1" fmla="val 70550"/>
            </a:avLst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0E8E988F-8991-478E-BAD1-D7DB4161A3B6}"/>
              </a:ext>
            </a:extLst>
          </p:cNvPr>
          <p:cNvCxnSpPr>
            <a:cxnSpLocks/>
            <a:stCxn id="18" idx="3"/>
            <a:endCxn id="17" idx="2"/>
          </p:cNvCxnSpPr>
          <p:nvPr/>
        </p:nvCxnSpPr>
        <p:spPr>
          <a:xfrm flipV="1">
            <a:off x="4690096" y="3599594"/>
            <a:ext cx="2127730" cy="598649"/>
          </a:xfrm>
          <a:prstGeom prst="curvedConnector2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2685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1499191" y="1717196"/>
            <a:ext cx="6464596" cy="168349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E</a:t>
            </a:r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n pratique</a:t>
            </a:r>
          </a:p>
        </p:txBody>
      </p:sp>
    </p:spTree>
    <p:extLst>
      <p:ext uri="{BB962C8B-B14F-4D97-AF65-F5344CB8AC3E}">
        <p14:creationId xmlns:p14="http://schemas.microsoft.com/office/powerpoint/2010/main" val="43923173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775ACAD-F24A-426A-9609-5F67C28C8678}"/>
              </a:ext>
            </a:extLst>
          </p:cNvPr>
          <p:cNvSpPr txBox="1"/>
          <p:nvPr/>
        </p:nvSpPr>
        <p:spPr>
          <a:xfrm>
            <a:off x="530352" y="402336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Avant de commencer…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DEF6C6-7B99-4860-996E-83E12B5C6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1" y="1440805"/>
            <a:ext cx="5617667" cy="2823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632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5E58F364-1CC8-40CF-B591-F8CE2EE0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320" y="3407048"/>
            <a:ext cx="874245" cy="9288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6AB415-FD0F-4915-8F8A-C7930F307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96" y="2173732"/>
            <a:ext cx="984250" cy="9842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40F2BA0-B8D5-4AD6-809E-FD39ED7A40FC}"/>
              </a:ext>
            </a:extLst>
          </p:cNvPr>
          <p:cNvSpPr txBox="1"/>
          <p:nvPr/>
        </p:nvSpPr>
        <p:spPr>
          <a:xfrm>
            <a:off x="1239556" y="3291725"/>
            <a:ext cx="98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1969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DFD5B26-032C-43A0-9EEC-34A9597A35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496109" y="226572"/>
            <a:ext cx="1289050" cy="1289050"/>
          </a:xfrm>
          <a:prstGeom prst="rect">
            <a:avLst/>
          </a:prstGeom>
        </p:spPr>
      </p:pic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39B1752F-AF69-4FF2-BB05-D45D452EC8DE}"/>
              </a:ext>
            </a:extLst>
          </p:cNvPr>
          <p:cNvCxnSpPr>
            <a:cxnSpLocks/>
          </p:cNvCxnSpPr>
          <p:nvPr/>
        </p:nvCxnSpPr>
        <p:spPr>
          <a:xfrm rot="5400000">
            <a:off x="1819834" y="1290197"/>
            <a:ext cx="781050" cy="673100"/>
          </a:xfrm>
          <a:prstGeom prst="curvedConnector3">
            <a:avLst>
              <a:gd name="adj1" fmla="val -203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A2C09E15-57EB-4F88-A83E-AA8873374E20}"/>
              </a:ext>
            </a:extLst>
          </p:cNvPr>
          <p:cNvSpPr txBox="1"/>
          <p:nvPr/>
        </p:nvSpPr>
        <p:spPr>
          <a:xfrm>
            <a:off x="2496109" y="1524232"/>
            <a:ext cx="98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1970’s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DA6E640-523E-48AD-806D-1E6728945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193" y="3619789"/>
            <a:ext cx="984250" cy="98425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31491BE-63A9-42E2-8AAE-29B142BD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87" y="600347"/>
            <a:ext cx="984250" cy="984250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FFF3ACF-DEE8-41AD-9C29-B1B051C56F53}"/>
              </a:ext>
            </a:extLst>
          </p:cNvPr>
          <p:cNvCxnSpPr>
            <a:cxnSpLocks/>
          </p:cNvCxnSpPr>
          <p:nvPr/>
        </p:nvCxnSpPr>
        <p:spPr>
          <a:xfrm flipV="1">
            <a:off x="2496109" y="1431301"/>
            <a:ext cx="2423363" cy="116788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535D727-552A-4DBC-AB86-58ADA524265C}"/>
              </a:ext>
            </a:extLst>
          </p:cNvPr>
          <p:cNvCxnSpPr>
            <a:cxnSpLocks/>
          </p:cNvCxnSpPr>
          <p:nvPr/>
        </p:nvCxnSpPr>
        <p:spPr>
          <a:xfrm flipH="1" flipV="1">
            <a:off x="5758827" y="1697839"/>
            <a:ext cx="492124" cy="14601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8929452F-B597-48C7-96AD-EE2ED76E72E9}"/>
              </a:ext>
            </a:extLst>
          </p:cNvPr>
          <p:cNvCxnSpPr>
            <a:cxnSpLocks/>
          </p:cNvCxnSpPr>
          <p:nvPr/>
        </p:nvCxnSpPr>
        <p:spPr>
          <a:xfrm flipH="1" flipV="1">
            <a:off x="2311147" y="2986504"/>
            <a:ext cx="2868214" cy="11254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FD3977BA-BDD7-4D60-8BCE-AABDB8BA594C}"/>
              </a:ext>
            </a:extLst>
          </p:cNvPr>
          <p:cNvSpPr txBox="1"/>
          <p:nvPr/>
        </p:nvSpPr>
        <p:spPr>
          <a:xfrm>
            <a:off x="5266701" y="226572"/>
            <a:ext cx="98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1980’s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3085CC9-4064-41A5-AA27-19EBFA5C287D}"/>
              </a:ext>
            </a:extLst>
          </p:cNvPr>
          <p:cNvSpPr txBox="1"/>
          <p:nvPr/>
        </p:nvSpPr>
        <p:spPr>
          <a:xfrm>
            <a:off x="451058" y="3762087"/>
            <a:ext cx="2868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Base de données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E. Codd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A44C00-1032-4E0B-9F26-2F0D71CA2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943" y="4387209"/>
            <a:ext cx="478155" cy="2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1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24" grpId="0"/>
      <p:bldP spid="38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775ACAD-F24A-426A-9609-5F67C28C8678}"/>
              </a:ext>
            </a:extLst>
          </p:cNvPr>
          <p:cNvSpPr txBox="1"/>
          <p:nvPr/>
        </p:nvSpPr>
        <p:spPr>
          <a:xfrm>
            <a:off x="530352" y="402336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Avant de commencer…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31338A-B8D4-4CE9-8B6D-DAD70CE73998}"/>
              </a:ext>
            </a:extLst>
          </p:cNvPr>
          <p:cNvSpPr txBox="1"/>
          <p:nvPr/>
        </p:nvSpPr>
        <p:spPr>
          <a:xfrm>
            <a:off x="783717" y="1445289"/>
            <a:ext cx="6693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Combien de tournages?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78ED26-9068-42BA-9074-422B6E3B59E9}"/>
              </a:ext>
            </a:extLst>
          </p:cNvPr>
          <p:cNvSpPr txBox="1"/>
          <p:nvPr/>
        </p:nvSpPr>
        <p:spPr>
          <a:xfrm>
            <a:off x="783717" y="2301777"/>
            <a:ext cx="6693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Où?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97C981-CCD0-4426-8A1B-9A8B28D5CDB7}"/>
              </a:ext>
            </a:extLst>
          </p:cNvPr>
          <p:cNvSpPr txBox="1"/>
          <p:nvPr/>
        </p:nvSpPr>
        <p:spPr>
          <a:xfrm>
            <a:off x="783717" y="3968719"/>
            <a:ext cx="815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Qui?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EF0B65D-3E3F-4112-A7DE-A01A9094C732}"/>
              </a:ext>
            </a:extLst>
          </p:cNvPr>
          <p:cNvSpPr txBox="1"/>
          <p:nvPr/>
        </p:nvSpPr>
        <p:spPr>
          <a:xfrm>
            <a:off x="783717" y="3095454"/>
            <a:ext cx="815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Quand?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99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775ACAD-F24A-426A-9609-5F67C28C8678}"/>
              </a:ext>
            </a:extLst>
          </p:cNvPr>
          <p:cNvSpPr txBox="1"/>
          <p:nvPr/>
        </p:nvSpPr>
        <p:spPr>
          <a:xfrm>
            <a:off x="530352" y="402336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Avant de commencer…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31338A-B8D4-4CE9-8B6D-DAD70CE73998}"/>
              </a:ext>
            </a:extLst>
          </p:cNvPr>
          <p:cNvSpPr txBox="1"/>
          <p:nvPr/>
        </p:nvSpPr>
        <p:spPr>
          <a:xfrm>
            <a:off x="783717" y="1445289"/>
            <a:ext cx="6693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Combien de tournages?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78ED26-9068-42BA-9074-422B6E3B59E9}"/>
              </a:ext>
            </a:extLst>
          </p:cNvPr>
          <p:cNvSpPr txBox="1"/>
          <p:nvPr/>
        </p:nvSpPr>
        <p:spPr>
          <a:xfrm>
            <a:off x="783717" y="2301777"/>
            <a:ext cx="6693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Où?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97C981-CCD0-4426-8A1B-9A8B28D5CDB7}"/>
              </a:ext>
            </a:extLst>
          </p:cNvPr>
          <p:cNvSpPr txBox="1"/>
          <p:nvPr/>
        </p:nvSpPr>
        <p:spPr>
          <a:xfrm>
            <a:off x="783717" y="3968719"/>
            <a:ext cx="815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Qui?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4DBAB4-127D-449A-8E92-ECFF0082E1F8}"/>
              </a:ext>
            </a:extLst>
          </p:cNvPr>
          <p:cNvSpPr txBox="1"/>
          <p:nvPr/>
        </p:nvSpPr>
        <p:spPr>
          <a:xfrm>
            <a:off x="1106805" y="1890177"/>
            <a:ext cx="782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Nombre de tournages, évolution en fonction du temps, durées de tournages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86F0EB-2E7F-4FCE-ADF8-6EA29FDA7DEF}"/>
              </a:ext>
            </a:extLst>
          </p:cNvPr>
          <p:cNvSpPr txBox="1"/>
          <p:nvPr/>
        </p:nvSpPr>
        <p:spPr>
          <a:xfrm>
            <a:off x="1106805" y="2791576"/>
            <a:ext cx="782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Répartition géographique, détail par arrondissement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A5740D-7B97-48CE-96A6-F75F07EC3A38}"/>
              </a:ext>
            </a:extLst>
          </p:cNvPr>
          <p:cNvSpPr txBox="1"/>
          <p:nvPr/>
        </p:nvSpPr>
        <p:spPr>
          <a:xfrm>
            <a:off x="1106805" y="4503430"/>
            <a:ext cx="782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Top 10 des réalisateurs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EF0B65D-3E3F-4112-A7DE-A01A9094C732}"/>
              </a:ext>
            </a:extLst>
          </p:cNvPr>
          <p:cNvSpPr txBox="1"/>
          <p:nvPr/>
        </p:nvSpPr>
        <p:spPr>
          <a:xfrm>
            <a:off x="783717" y="3095454"/>
            <a:ext cx="815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>
                <a:solidFill>
                  <a:schemeClr val="tx1"/>
                </a:solidFill>
              </a:rPr>
              <a:t>Quand?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E8A38CC-C455-4868-BB22-B3783A96C7F3}"/>
              </a:ext>
            </a:extLst>
          </p:cNvPr>
          <p:cNvSpPr txBox="1"/>
          <p:nvPr/>
        </p:nvSpPr>
        <p:spPr>
          <a:xfrm>
            <a:off x="1106805" y="3630165"/>
            <a:ext cx="782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Durées de tournages en fonction des mois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8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775ACAD-F24A-426A-9609-5F67C28C8678}"/>
              </a:ext>
            </a:extLst>
          </p:cNvPr>
          <p:cNvSpPr txBox="1"/>
          <p:nvPr/>
        </p:nvSpPr>
        <p:spPr>
          <a:xfrm>
            <a:off x="530352" y="402336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Avant de commencer…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E331D73-C508-4BC3-9563-D305DEB8CE14}"/>
              </a:ext>
            </a:extLst>
          </p:cNvPr>
          <p:cNvGrpSpPr/>
          <p:nvPr/>
        </p:nvGrpSpPr>
        <p:grpSpPr>
          <a:xfrm>
            <a:off x="850392" y="960120"/>
            <a:ext cx="7525512" cy="3781044"/>
            <a:chOff x="2006600" y="1435100"/>
            <a:chExt cx="5803904" cy="3098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83975D-BE06-42EB-9293-B7AF80517BDC}"/>
                </a:ext>
              </a:extLst>
            </p:cNvPr>
            <p:cNvSpPr/>
            <p:nvPr/>
          </p:nvSpPr>
          <p:spPr>
            <a:xfrm>
              <a:off x="2006600" y="1435100"/>
              <a:ext cx="5803904" cy="30988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EA7632-F2B7-4838-BD65-804C5203D71C}"/>
                </a:ext>
              </a:extLst>
            </p:cNvPr>
            <p:cNvSpPr/>
            <p:nvPr/>
          </p:nvSpPr>
          <p:spPr>
            <a:xfrm>
              <a:off x="2006600" y="1435100"/>
              <a:ext cx="1485900" cy="1041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Nombre de 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tournages total</a:t>
              </a:r>
              <a:endPara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F358A-1C30-4343-B7E4-8C97AD0228ED}"/>
                </a:ext>
              </a:extLst>
            </p:cNvPr>
            <p:cNvSpPr/>
            <p:nvPr/>
          </p:nvSpPr>
          <p:spPr>
            <a:xfrm>
              <a:off x="2006600" y="2463800"/>
              <a:ext cx="1485900" cy="20701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Arrondissements,</a:t>
              </a:r>
            </a:p>
            <a:p>
              <a:pPr algn="ctr"/>
              <a:r>
                <a:rPr lang="fr-FR" sz="1600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années</a:t>
              </a:r>
              <a:endParaRPr lang="en-US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C56587-C787-40BF-8224-8CEF1AE78DE8}"/>
                </a:ext>
              </a:extLst>
            </p:cNvPr>
            <p:cNvSpPr/>
            <p:nvPr/>
          </p:nvSpPr>
          <p:spPr>
            <a:xfrm>
              <a:off x="3492500" y="1435100"/>
              <a:ext cx="4318004" cy="15875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Tournages par géographie</a:t>
              </a:r>
              <a:endPara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</p:grp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7DA10379-2EB6-4684-9286-0C28309D3655}"/>
              </a:ext>
            </a:extLst>
          </p:cNvPr>
          <p:cNvSpPr/>
          <p:nvPr/>
        </p:nvSpPr>
        <p:spPr>
          <a:xfrm rot="5400000">
            <a:off x="1628813" y="2135786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E4999FDD-407F-4E4E-9A4A-E3DEB59EB442}"/>
              </a:ext>
            </a:extLst>
          </p:cNvPr>
          <p:cNvSpPr/>
          <p:nvPr/>
        </p:nvSpPr>
        <p:spPr>
          <a:xfrm rot="1199778">
            <a:off x="2634379" y="1461823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5D2ED9-64AD-4747-AAFD-BFF4E907F4A2}"/>
              </a:ext>
            </a:extLst>
          </p:cNvPr>
          <p:cNvSpPr/>
          <p:nvPr/>
        </p:nvSpPr>
        <p:spPr>
          <a:xfrm>
            <a:off x="4588047" y="2897129"/>
            <a:ext cx="1837313" cy="184148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Durées de tournages selon mois</a:t>
            </a:r>
            <a:endParaRPr lang="en-US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4D82A9-54D4-4787-8378-13DCD63F1394}"/>
              </a:ext>
            </a:extLst>
          </p:cNvPr>
          <p:cNvSpPr/>
          <p:nvPr/>
        </p:nvSpPr>
        <p:spPr>
          <a:xfrm>
            <a:off x="6366949" y="2897130"/>
            <a:ext cx="2008955" cy="18440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Top 10 réalisateurs</a:t>
            </a:r>
            <a:endParaRPr lang="en-US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7FB80A-5B3B-4F4B-B6D3-211923F5AF5B}"/>
              </a:ext>
            </a:extLst>
          </p:cNvPr>
          <p:cNvSpPr/>
          <p:nvPr/>
        </p:nvSpPr>
        <p:spPr>
          <a:xfrm>
            <a:off x="2784640" y="2899678"/>
            <a:ext cx="1803407" cy="184148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Evolution du nombre de tournages en fonction du temps</a:t>
            </a:r>
            <a:endParaRPr lang="en-US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3E924D6E-9529-4264-8869-8EA00579A3A3}"/>
              </a:ext>
            </a:extLst>
          </p:cNvPr>
          <p:cNvSpPr/>
          <p:nvPr/>
        </p:nvSpPr>
        <p:spPr>
          <a:xfrm rot="6743137">
            <a:off x="3786909" y="2737641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348DB629-B9C8-4C75-A75C-AB826E177C60}"/>
              </a:ext>
            </a:extLst>
          </p:cNvPr>
          <p:cNvSpPr/>
          <p:nvPr/>
        </p:nvSpPr>
        <p:spPr>
          <a:xfrm rot="5400000">
            <a:off x="5230589" y="2771509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C4DBECE-33C4-4341-AD31-AA782CCEA500}"/>
              </a:ext>
            </a:extLst>
          </p:cNvPr>
          <p:cNvSpPr/>
          <p:nvPr/>
        </p:nvSpPr>
        <p:spPr>
          <a:xfrm rot="2541703">
            <a:off x="6713231" y="2720894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7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22" grpId="0" animBg="1"/>
      <p:bldP spid="24" grpId="0" animBg="1"/>
      <p:bldP spid="20" grpId="0" animBg="1"/>
      <p:bldP spid="25" grpId="0" animBg="1"/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775ACAD-F24A-426A-9609-5F67C28C8678}"/>
              </a:ext>
            </a:extLst>
          </p:cNvPr>
          <p:cNvSpPr txBox="1"/>
          <p:nvPr/>
        </p:nvSpPr>
        <p:spPr>
          <a:xfrm>
            <a:off x="530352" y="402336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Avant de commencer…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E331D73-C508-4BC3-9563-D305DEB8CE14}"/>
              </a:ext>
            </a:extLst>
          </p:cNvPr>
          <p:cNvGrpSpPr/>
          <p:nvPr/>
        </p:nvGrpSpPr>
        <p:grpSpPr>
          <a:xfrm>
            <a:off x="850392" y="960120"/>
            <a:ext cx="7525512" cy="3781044"/>
            <a:chOff x="2006600" y="1435100"/>
            <a:chExt cx="5803904" cy="3098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83975D-BE06-42EB-9293-B7AF80517BDC}"/>
                </a:ext>
              </a:extLst>
            </p:cNvPr>
            <p:cNvSpPr/>
            <p:nvPr/>
          </p:nvSpPr>
          <p:spPr>
            <a:xfrm>
              <a:off x="2006600" y="1435100"/>
              <a:ext cx="5803904" cy="30988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EA7632-F2B7-4838-BD65-804C5203D71C}"/>
                </a:ext>
              </a:extLst>
            </p:cNvPr>
            <p:cNvSpPr/>
            <p:nvPr/>
          </p:nvSpPr>
          <p:spPr>
            <a:xfrm>
              <a:off x="2006600" y="1435100"/>
              <a:ext cx="1485900" cy="10414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Nombre de 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tournages total</a:t>
              </a:r>
              <a:endPara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F358A-1C30-4343-B7E4-8C97AD0228ED}"/>
                </a:ext>
              </a:extLst>
            </p:cNvPr>
            <p:cNvSpPr/>
            <p:nvPr/>
          </p:nvSpPr>
          <p:spPr>
            <a:xfrm>
              <a:off x="2006600" y="2463800"/>
              <a:ext cx="1485900" cy="20701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Arrondissements,</a:t>
              </a:r>
            </a:p>
            <a:p>
              <a:pPr algn="ctr"/>
              <a:r>
                <a:rPr lang="fr-FR" sz="1600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années</a:t>
              </a:r>
              <a:endParaRPr lang="en-US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C56587-C787-40BF-8224-8CEF1AE78DE8}"/>
                </a:ext>
              </a:extLst>
            </p:cNvPr>
            <p:cNvSpPr/>
            <p:nvPr/>
          </p:nvSpPr>
          <p:spPr>
            <a:xfrm>
              <a:off x="3492500" y="1435100"/>
              <a:ext cx="4318004" cy="15875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Tournages par géographie</a:t>
              </a:r>
              <a:endPara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</p:grp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7DA10379-2EB6-4684-9286-0C28309D3655}"/>
              </a:ext>
            </a:extLst>
          </p:cNvPr>
          <p:cNvSpPr/>
          <p:nvPr/>
        </p:nvSpPr>
        <p:spPr>
          <a:xfrm rot="5400000">
            <a:off x="1628813" y="2135786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E4999FDD-407F-4E4E-9A4A-E3DEB59EB442}"/>
              </a:ext>
            </a:extLst>
          </p:cNvPr>
          <p:cNvSpPr/>
          <p:nvPr/>
        </p:nvSpPr>
        <p:spPr>
          <a:xfrm rot="1199778">
            <a:off x="2634379" y="1461823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5D2ED9-64AD-4747-AAFD-BFF4E907F4A2}"/>
              </a:ext>
            </a:extLst>
          </p:cNvPr>
          <p:cNvSpPr/>
          <p:nvPr/>
        </p:nvSpPr>
        <p:spPr>
          <a:xfrm>
            <a:off x="4588047" y="2897129"/>
            <a:ext cx="1837313" cy="184148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Durées de tournages selon mois</a:t>
            </a:r>
            <a:endParaRPr lang="en-US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4D82A9-54D4-4787-8378-13DCD63F1394}"/>
              </a:ext>
            </a:extLst>
          </p:cNvPr>
          <p:cNvSpPr/>
          <p:nvPr/>
        </p:nvSpPr>
        <p:spPr>
          <a:xfrm>
            <a:off x="6366949" y="2897130"/>
            <a:ext cx="2008955" cy="1844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Top 10 réalisateurs</a:t>
            </a:r>
            <a:endParaRPr lang="en-US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7FB80A-5B3B-4F4B-B6D3-211923F5AF5B}"/>
              </a:ext>
            </a:extLst>
          </p:cNvPr>
          <p:cNvSpPr/>
          <p:nvPr/>
        </p:nvSpPr>
        <p:spPr>
          <a:xfrm>
            <a:off x="2784640" y="2899678"/>
            <a:ext cx="1803407" cy="1841486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Evolution du nombre de tournages en fonction du temps</a:t>
            </a:r>
            <a:endParaRPr lang="en-US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3E924D6E-9529-4264-8869-8EA00579A3A3}"/>
              </a:ext>
            </a:extLst>
          </p:cNvPr>
          <p:cNvSpPr/>
          <p:nvPr/>
        </p:nvSpPr>
        <p:spPr>
          <a:xfrm rot="6743137">
            <a:off x="3786909" y="2737641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348DB629-B9C8-4C75-A75C-AB826E177C60}"/>
              </a:ext>
            </a:extLst>
          </p:cNvPr>
          <p:cNvSpPr/>
          <p:nvPr/>
        </p:nvSpPr>
        <p:spPr>
          <a:xfrm rot="5400000">
            <a:off x="5230589" y="2771509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C4DBECE-33C4-4341-AD31-AA782CCEA500}"/>
              </a:ext>
            </a:extLst>
          </p:cNvPr>
          <p:cNvSpPr/>
          <p:nvPr/>
        </p:nvSpPr>
        <p:spPr>
          <a:xfrm rot="2541703">
            <a:off x="6713231" y="2720894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9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775ACAD-F24A-426A-9609-5F67C28C8678}"/>
              </a:ext>
            </a:extLst>
          </p:cNvPr>
          <p:cNvSpPr txBox="1"/>
          <p:nvPr/>
        </p:nvSpPr>
        <p:spPr>
          <a:xfrm>
            <a:off x="530352" y="402336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Avant de commencer…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E331D73-C508-4BC3-9563-D305DEB8CE14}"/>
              </a:ext>
            </a:extLst>
          </p:cNvPr>
          <p:cNvGrpSpPr/>
          <p:nvPr/>
        </p:nvGrpSpPr>
        <p:grpSpPr>
          <a:xfrm>
            <a:off x="850392" y="960120"/>
            <a:ext cx="7525512" cy="3781044"/>
            <a:chOff x="2006600" y="1435100"/>
            <a:chExt cx="5803904" cy="30988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83975D-BE06-42EB-9293-B7AF80517BDC}"/>
                </a:ext>
              </a:extLst>
            </p:cNvPr>
            <p:cNvSpPr/>
            <p:nvPr/>
          </p:nvSpPr>
          <p:spPr>
            <a:xfrm>
              <a:off x="2006600" y="1435100"/>
              <a:ext cx="5803904" cy="30988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EA7632-F2B7-4838-BD65-804C5203D71C}"/>
                </a:ext>
              </a:extLst>
            </p:cNvPr>
            <p:cNvSpPr/>
            <p:nvPr/>
          </p:nvSpPr>
          <p:spPr>
            <a:xfrm>
              <a:off x="2006600" y="1435100"/>
              <a:ext cx="1485900" cy="10414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Nombre de </a:t>
              </a:r>
            </a:p>
            <a:p>
              <a:pPr algn="ctr"/>
              <a:r>
                <a:rPr lang="fr-FR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tournages total</a:t>
              </a:r>
              <a:endPara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6F358A-1C30-4343-B7E4-8C97AD0228ED}"/>
                </a:ext>
              </a:extLst>
            </p:cNvPr>
            <p:cNvSpPr/>
            <p:nvPr/>
          </p:nvSpPr>
          <p:spPr>
            <a:xfrm>
              <a:off x="2006600" y="2463800"/>
              <a:ext cx="1485900" cy="20701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Arrondissements,</a:t>
              </a:r>
            </a:p>
            <a:p>
              <a:pPr algn="ctr"/>
              <a:r>
                <a:rPr lang="fr-FR" sz="1600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années</a:t>
              </a:r>
              <a:endParaRPr lang="en-US" sz="16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C56587-C787-40BF-8224-8CEF1AE78DE8}"/>
                </a:ext>
              </a:extLst>
            </p:cNvPr>
            <p:cNvSpPr/>
            <p:nvPr/>
          </p:nvSpPr>
          <p:spPr>
            <a:xfrm>
              <a:off x="3492500" y="1435100"/>
              <a:ext cx="4318004" cy="15875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Roboto" panose="020B0604020202020204" charset="0"/>
                  <a:ea typeface="Roboto" panose="020B0604020202020204" charset="0"/>
                  <a:cs typeface="Roboto" panose="020B0604020202020204" charset="0"/>
                </a:rPr>
                <a:t>Tournages par géographie</a:t>
              </a:r>
              <a:endParaRPr lang="en-US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endParaRPr>
            </a:p>
          </p:txBody>
        </p:sp>
      </p:grp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7DA10379-2EB6-4684-9286-0C28309D3655}"/>
              </a:ext>
            </a:extLst>
          </p:cNvPr>
          <p:cNvSpPr/>
          <p:nvPr/>
        </p:nvSpPr>
        <p:spPr>
          <a:xfrm rot="5400000">
            <a:off x="1628813" y="2135786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E4999FDD-407F-4E4E-9A4A-E3DEB59EB442}"/>
              </a:ext>
            </a:extLst>
          </p:cNvPr>
          <p:cNvSpPr/>
          <p:nvPr/>
        </p:nvSpPr>
        <p:spPr>
          <a:xfrm rot="1199778">
            <a:off x="2634379" y="1461823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5D2ED9-64AD-4747-AAFD-BFF4E907F4A2}"/>
              </a:ext>
            </a:extLst>
          </p:cNvPr>
          <p:cNvSpPr/>
          <p:nvPr/>
        </p:nvSpPr>
        <p:spPr>
          <a:xfrm>
            <a:off x="4588047" y="2897129"/>
            <a:ext cx="1837313" cy="1841485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Durées de tournages selon mois</a:t>
            </a:r>
            <a:endParaRPr lang="en-US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4D82A9-54D4-4787-8378-13DCD63F1394}"/>
              </a:ext>
            </a:extLst>
          </p:cNvPr>
          <p:cNvSpPr/>
          <p:nvPr/>
        </p:nvSpPr>
        <p:spPr>
          <a:xfrm>
            <a:off x="6366949" y="2897130"/>
            <a:ext cx="2008955" cy="18440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Top 10 réalisateurs</a:t>
            </a:r>
            <a:endParaRPr lang="en-US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7FB80A-5B3B-4F4B-B6D3-211923F5AF5B}"/>
              </a:ext>
            </a:extLst>
          </p:cNvPr>
          <p:cNvSpPr/>
          <p:nvPr/>
        </p:nvSpPr>
        <p:spPr>
          <a:xfrm>
            <a:off x="2784640" y="2899678"/>
            <a:ext cx="1803407" cy="1841486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Evolution du nombre de tournages en fonction du temps</a:t>
            </a:r>
            <a:endParaRPr lang="en-US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3E924D6E-9529-4264-8869-8EA00579A3A3}"/>
              </a:ext>
            </a:extLst>
          </p:cNvPr>
          <p:cNvSpPr/>
          <p:nvPr/>
        </p:nvSpPr>
        <p:spPr>
          <a:xfrm rot="6743137">
            <a:off x="3786909" y="2737641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348DB629-B9C8-4C75-A75C-AB826E177C60}"/>
              </a:ext>
            </a:extLst>
          </p:cNvPr>
          <p:cNvSpPr/>
          <p:nvPr/>
        </p:nvSpPr>
        <p:spPr>
          <a:xfrm rot="5400000">
            <a:off x="5230589" y="2771509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C4DBECE-33C4-4341-AD31-AA782CCEA500}"/>
              </a:ext>
            </a:extLst>
          </p:cNvPr>
          <p:cNvSpPr/>
          <p:nvPr/>
        </p:nvSpPr>
        <p:spPr>
          <a:xfrm rot="2541703">
            <a:off x="6713231" y="2720894"/>
            <a:ext cx="540689" cy="4611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42E36EC-CEC1-4D87-819B-75A2B5A2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045" y="956041"/>
            <a:ext cx="500676" cy="381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6C4F76B-E229-40B8-A9D5-3ACAD89A4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904" y="3772628"/>
            <a:ext cx="664957" cy="843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39C34D0-488D-472E-8F93-780C56E6A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4" t="15002" r="8723" b="9693"/>
          <a:stretch/>
        </p:blipFill>
        <p:spPr>
          <a:xfrm>
            <a:off x="7220408" y="1521819"/>
            <a:ext cx="923854" cy="841455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05ADEDB-F860-480E-A04E-428FF470C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480" y="4297105"/>
            <a:ext cx="537406" cy="54069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CAC3D0F-BFDC-401D-9ADB-BBC9AFE17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651" y="4297105"/>
            <a:ext cx="506502" cy="46614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9B67C78B-1173-4358-BD32-A07729077D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3054" y="4183380"/>
            <a:ext cx="511305" cy="4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35C46EE-9BEA-4B7D-B687-AB3E5871406A}"/>
              </a:ext>
            </a:extLst>
          </p:cNvPr>
          <p:cNvSpPr txBox="1"/>
          <p:nvPr/>
        </p:nvSpPr>
        <p:spPr>
          <a:xfrm>
            <a:off x="530352" y="402336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Avant de commencer…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EEC67E6-05DD-460C-B2CF-2728A5FEC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6932671"/>
              </p:ext>
            </p:extLst>
          </p:nvPr>
        </p:nvGraphicFramePr>
        <p:xfrm>
          <a:off x="1038352" y="1104443"/>
          <a:ext cx="1878584" cy="200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F2EEE6EF-B19F-41DA-87E5-2CF2A1202C85}"/>
              </a:ext>
            </a:extLst>
          </p:cNvPr>
          <p:cNvSpPr txBox="1"/>
          <p:nvPr/>
        </p:nvSpPr>
        <p:spPr>
          <a:xfrm>
            <a:off x="795866" y="3452743"/>
            <a:ext cx="3776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1 fichier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Localisation </a:t>
            </a:r>
            <a:r>
              <a:rPr lang="fr-FR" dirty="0">
                <a:solidFill>
                  <a:schemeClr val="tx1"/>
                </a:solidFill>
                <a:sym typeface="Wingdings" panose="05000000000000000000" pitchFamily="2" charset="2"/>
              </a:rPr>
              <a:t> </a:t>
            </a:r>
            <a:r>
              <a:rPr lang="fr-FR" dirty="0">
                <a:solidFill>
                  <a:schemeClr val="tx1"/>
                </a:solidFill>
              </a:rPr>
              <a:t>C:/</a:t>
            </a:r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69CEF65-CE93-4D48-8E59-884733CA8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463746"/>
              </p:ext>
            </p:extLst>
          </p:nvPr>
        </p:nvGraphicFramePr>
        <p:xfrm>
          <a:off x="5671863" y="952093"/>
          <a:ext cx="1981665" cy="195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DCC3D283-65BD-4AAC-BB35-6119C585D22E}"/>
              </a:ext>
            </a:extLst>
          </p:cNvPr>
          <p:cNvSpPr txBox="1"/>
          <p:nvPr/>
        </p:nvSpPr>
        <p:spPr>
          <a:xfrm>
            <a:off x="5268511" y="3452743"/>
            <a:ext cx="3290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Enlever les 2 premières lignes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Utiliser la 1</a:t>
            </a:r>
            <a:r>
              <a:rPr lang="fr-FR" baseline="30000" dirty="0">
                <a:solidFill>
                  <a:schemeClr val="tx1"/>
                </a:solidFill>
              </a:rPr>
              <a:t>e</a:t>
            </a:r>
            <a:r>
              <a:rPr lang="fr-FR" dirty="0">
                <a:solidFill>
                  <a:schemeClr val="tx1"/>
                </a:solidFill>
              </a:rPr>
              <a:t> ligne comme en-tête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tx1"/>
                </a:solidFill>
              </a:rPr>
              <a:t>Modifier les types de colonnes</a:t>
            </a:r>
          </a:p>
        </p:txBody>
      </p:sp>
    </p:spTree>
    <p:extLst>
      <p:ext uri="{BB962C8B-B14F-4D97-AF65-F5344CB8AC3E}">
        <p14:creationId xmlns:p14="http://schemas.microsoft.com/office/powerpoint/2010/main" val="97119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" grpId="0"/>
      <p:bldGraphic spid="8" grpId="0">
        <p:bldAsOne/>
      </p:bldGraphic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35C46EE-9BEA-4B7D-B687-AB3E5871406A}"/>
              </a:ext>
            </a:extLst>
          </p:cNvPr>
          <p:cNvSpPr txBox="1"/>
          <p:nvPr/>
        </p:nvSpPr>
        <p:spPr>
          <a:xfrm>
            <a:off x="530352" y="402336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Avant de commencer…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C1B37EDA-322D-4661-854B-39A439CE0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702009"/>
              </p:ext>
            </p:extLst>
          </p:nvPr>
        </p:nvGraphicFramePr>
        <p:xfrm>
          <a:off x="317944" y="1672229"/>
          <a:ext cx="8508111" cy="28266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836037">
                  <a:extLst>
                    <a:ext uri="{9D8B030D-6E8A-4147-A177-3AD203B41FA5}">
                      <a16:colId xmlns:a16="http://schemas.microsoft.com/office/drawing/2014/main" val="3077013499"/>
                    </a:ext>
                  </a:extLst>
                </a:gridCol>
                <a:gridCol w="2836037">
                  <a:extLst>
                    <a:ext uri="{9D8B030D-6E8A-4147-A177-3AD203B41FA5}">
                      <a16:colId xmlns:a16="http://schemas.microsoft.com/office/drawing/2014/main" val="901517102"/>
                    </a:ext>
                  </a:extLst>
                </a:gridCol>
                <a:gridCol w="2836037">
                  <a:extLst>
                    <a:ext uri="{9D8B030D-6E8A-4147-A177-3AD203B41FA5}">
                      <a16:colId xmlns:a16="http://schemas.microsoft.com/office/drawing/2014/main" val="1792328460"/>
                    </a:ext>
                  </a:extLst>
                </a:gridCol>
              </a:tblGrid>
              <a:tr h="66851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Information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Calcul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Contrôles Qualité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0849886"/>
                  </a:ext>
                </a:extLst>
              </a:tr>
              <a:tr h="122400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Dates de début de tournage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Durée des tournages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Est-ce que toutes les lignes comportent la donnée?</a:t>
                      </a:r>
                    </a:p>
                    <a:p>
                      <a:pPr algn="ctr"/>
                      <a:endParaRPr lang="fr-FR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è"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Taux de non remplissage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è"/>
                      </a:pPr>
                      <a:r>
                        <a:rPr lang="fr-FR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Taux d’erreur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694532"/>
                  </a:ext>
                </a:extLst>
              </a:tr>
              <a:tr h="934095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Coordonnées GPS (latitude, longitude)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Localisation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917895"/>
                  </a:ext>
                </a:extLst>
              </a:tr>
            </a:tbl>
          </a:graphicData>
        </a:graphic>
      </p:graphicFrame>
      <p:grpSp>
        <p:nvGrpSpPr>
          <p:cNvPr id="8" name="Groupe 7">
            <a:extLst>
              <a:ext uri="{FF2B5EF4-FFF2-40B4-BE49-F238E27FC236}">
                <a16:creationId xmlns:a16="http://schemas.microsoft.com/office/drawing/2014/main" id="{E4B3DC38-3571-456F-ADC8-AF7DE7F42F1F}"/>
              </a:ext>
            </a:extLst>
          </p:cNvPr>
          <p:cNvGrpSpPr/>
          <p:nvPr/>
        </p:nvGrpSpPr>
        <p:grpSpPr>
          <a:xfrm>
            <a:off x="7176835" y="115804"/>
            <a:ext cx="1711873" cy="1711873"/>
            <a:chOff x="0" y="0"/>
            <a:chExt cx="1711873" cy="171187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B2574C0-3A98-4C03-B387-87521798AC38}"/>
                </a:ext>
              </a:extLst>
            </p:cNvPr>
            <p:cNvSpPr/>
            <p:nvPr/>
          </p:nvSpPr>
          <p:spPr>
            <a:xfrm>
              <a:off x="0" y="0"/>
              <a:ext cx="1711873" cy="1711873"/>
            </a:xfrm>
            <a:prstGeom prst="ellipse">
              <a:avLst/>
            </a:prstGeom>
            <a:solidFill>
              <a:srgbClr val="FF66FF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Ellipse 4">
              <a:extLst>
                <a:ext uri="{FF2B5EF4-FFF2-40B4-BE49-F238E27FC236}">
                  <a16:creationId xmlns:a16="http://schemas.microsoft.com/office/drawing/2014/main" id="{BC8579BF-E47B-419C-8C3B-E1A4D21FB315}"/>
                </a:ext>
              </a:extLst>
            </p:cNvPr>
            <p:cNvSpPr txBox="1"/>
            <p:nvPr/>
          </p:nvSpPr>
          <p:spPr>
            <a:xfrm>
              <a:off x="250698" y="250698"/>
              <a:ext cx="1210477" cy="1210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kern="1200" dirty="0"/>
                <a:t>Calculer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506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35C46EE-9BEA-4B7D-B687-AB3E5871406A}"/>
              </a:ext>
            </a:extLst>
          </p:cNvPr>
          <p:cNvSpPr txBox="1"/>
          <p:nvPr/>
        </p:nvSpPr>
        <p:spPr>
          <a:xfrm>
            <a:off x="530352" y="402336"/>
            <a:ext cx="54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Avant de commencer…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EEC67E6-05DD-460C-B2CF-2728A5FEC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199137"/>
              </p:ext>
            </p:extLst>
          </p:nvPr>
        </p:nvGraphicFramePr>
        <p:xfrm>
          <a:off x="969264" y="1381268"/>
          <a:ext cx="2618483" cy="2824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962D6F44-A2B9-46BC-A121-23ED746585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305" r="77721" b="-1381"/>
          <a:stretch/>
        </p:blipFill>
        <p:spPr>
          <a:xfrm>
            <a:off x="5429914" y="1116814"/>
            <a:ext cx="922867" cy="968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8CEB516-5B8F-4992-BF84-869A6BAC7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6255" y="3734748"/>
            <a:ext cx="922867" cy="933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CD51DB-D70B-469E-B288-3E3EA5887F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132" y="4154076"/>
            <a:ext cx="549168" cy="5508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892D3E-D016-4936-AF14-F2CB10041D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8221" y="3567341"/>
            <a:ext cx="552079" cy="55375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820DB49-6C3F-4DD1-92F2-D3B4B217CE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5656" y="1251649"/>
            <a:ext cx="660866" cy="633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B5508FAE-0663-4C9B-B107-9B1C4805E763}"/>
              </a:ext>
            </a:extLst>
          </p:cNvPr>
          <p:cNvCxnSpPr>
            <a:cxnSpLocks/>
          </p:cNvCxnSpPr>
          <p:nvPr/>
        </p:nvCxnSpPr>
        <p:spPr>
          <a:xfrm flipV="1">
            <a:off x="3703197" y="1684874"/>
            <a:ext cx="1423842" cy="40091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1161D3A-B208-483F-B92A-2F5EC677435A}"/>
              </a:ext>
            </a:extLst>
          </p:cNvPr>
          <p:cNvCxnSpPr>
            <a:cxnSpLocks/>
          </p:cNvCxnSpPr>
          <p:nvPr/>
        </p:nvCxnSpPr>
        <p:spPr>
          <a:xfrm>
            <a:off x="3506770" y="3527860"/>
            <a:ext cx="1735720" cy="5821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8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1499191" y="1717196"/>
            <a:ext cx="6464596" cy="1683493"/>
          </a:xfrm>
        </p:spPr>
        <p:txBody>
          <a:bodyPr/>
          <a:lstStyle/>
          <a:p>
            <a:pPr algn="ctr"/>
            <a:r>
              <a:rPr lang="fr-FR" sz="6000" b="1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Maintenant</a:t>
            </a:r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nous pouvons 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commencer</a:t>
            </a:r>
          </a:p>
        </p:txBody>
      </p:sp>
    </p:spTree>
    <p:extLst>
      <p:ext uri="{BB962C8B-B14F-4D97-AF65-F5344CB8AC3E}">
        <p14:creationId xmlns:p14="http://schemas.microsoft.com/office/powerpoint/2010/main" val="200020861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38" y="1608167"/>
            <a:ext cx="1447740" cy="1472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Espace réservé du texte 6"/>
          <p:cNvSpPr txBox="1">
            <a:spLocks/>
          </p:cNvSpPr>
          <p:nvPr/>
        </p:nvSpPr>
        <p:spPr>
          <a:xfrm>
            <a:off x="2491618" y="358325"/>
            <a:ext cx="4206548" cy="9696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sz="3600" b="1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Power BI Desktop</a:t>
            </a:r>
          </a:p>
          <a:p>
            <a:pPr algn="ctr"/>
            <a:endParaRPr lang="fr-FR" sz="3600" b="1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sp>
        <p:nvSpPr>
          <p:cNvPr id="40" name="Espace réservé du texte 6"/>
          <p:cNvSpPr txBox="1">
            <a:spLocks/>
          </p:cNvSpPr>
          <p:nvPr/>
        </p:nvSpPr>
        <p:spPr>
          <a:xfrm>
            <a:off x="2661547" y="3687160"/>
            <a:ext cx="4036619" cy="7048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fr-FR" sz="2000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D’où l’on construit nos rapports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DB603829-671E-4511-B283-E65BEF7C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755" y="1660206"/>
            <a:ext cx="1570126" cy="1505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24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ZoneTexte 36">
            <a:extLst>
              <a:ext uri="{FF2B5EF4-FFF2-40B4-BE49-F238E27FC236}">
                <a16:creationId xmlns:a16="http://schemas.microsoft.com/office/drawing/2014/main" id="{5FD09EB1-126C-4A7D-87E8-786720A77F33}"/>
              </a:ext>
            </a:extLst>
          </p:cNvPr>
          <p:cNvSpPr txBox="1"/>
          <p:nvPr/>
        </p:nvSpPr>
        <p:spPr>
          <a:xfrm>
            <a:off x="2921722" y="3424865"/>
            <a:ext cx="1386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tx1"/>
                </a:solidFill>
              </a:rPr>
              <a:t>2000’s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76EC815-DB91-4319-B46F-FE75FBDE3B38}"/>
              </a:ext>
            </a:extLst>
          </p:cNvPr>
          <p:cNvSpPr txBox="1"/>
          <p:nvPr/>
        </p:nvSpPr>
        <p:spPr>
          <a:xfrm>
            <a:off x="1022073" y="1193859"/>
            <a:ext cx="98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« BI »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3463C0A-4C0B-4479-AC6D-C401773B58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15090" y="786095"/>
            <a:ext cx="1827156" cy="182715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7C7B5D55-BA3B-42FD-93E1-9484343FEF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88355" y="310288"/>
            <a:ext cx="2427976" cy="2427976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31374AA0-4716-4671-A079-E2CC5FA6A1E4}"/>
              </a:ext>
            </a:extLst>
          </p:cNvPr>
          <p:cNvSpPr txBox="1"/>
          <p:nvPr/>
        </p:nvSpPr>
        <p:spPr>
          <a:xfrm>
            <a:off x="1022073" y="735116"/>
            <a:ext cx="98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1989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6183DF3A-E8D5-49CD-9880-4FCE11CBFA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2C81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870427" y="3920673"/>
            <a:ext cx="899437" cy="91698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A546E2F-7965-452A-9ECD-F301C9BFE1E1}"/>
              </a:ext>
            </a:extLst>
          </p:cNvPr>
          <p:cNvSpPr txBox="1"/>
          <p:nvPr/>
        </p:nvSpPr>
        <p:spPr>
          <a:xfrm>
            <a:off x="669246" y="1636339"/>
            <a:ext cx="168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H. </a:t>
            </a:r>
            <a:r>
              <a:rPr lang="fr-FR" sz="2000" dirty="0" err="1">
                <a:solidFill>
                  <a:schemeClr val="tx1"/>
                </a:solidFill>
              </a:rPr>
              <a:t>Dressner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F769160-097A-45F0-A5C8-7BDFAED7D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120" y="2148064"/>
            <a:ext cx="478155" cy="28663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D8AF97A-309E-4E83-8EC3-6D20739D583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2C81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394960" y="3132400"/>
            <a:ext cx="1358641" cy="138515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6FDE7AF-226E-4650-9107-92DE6919519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2C81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229590" y="1993328"/>
            <a:ext cx="1937545" cy="197535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59DA0AF0-8AC1-4670-BB2A-17896FB1CBC9}"/>
              </a:ext>
            </a:extLst>
          </p:cNvPr>
          <p:cNvSpPr txBox="1"/>
          <p:nvPr/>
        </p:nvSpPr>
        <p:spPr>
          <a:xfrm>
            <a:off x="2359152" y="3968679"/>
            <a:ext cx="2511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Besoins d’accessibilité de l’information</a:t>
            </a:r>
          </a:p>
        </p:txBody>
      </p:sp>
    </p:spTree>
    <p:extLst>
      <p:ext uri="{BB962C8B-B14F-4D97-AF65-F5344CB8AC3E}">
        <p14:creationId xmlns:p14="http://schemas.microsoft.com/office/powerpoint/2010/main" val="88608581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4" grpId="0"/>
      <p:bldP spid="20" grpId="0"/>
      <p:bldP spid="3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83" y="1888155"/>
            <a:ext cx="212514" cy="18426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83" y="1937932"/>
            <a:ext cx="97695" cy="8470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41B17A9-BF34-47B0-B931-78CBCF146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681"/>
            <a:ext cx="9144000" cy="49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1555898" y="1413666"/>
            <a:ext cx="6464596" cy="2316168"/>
          </a:xfrm>
        </p:spPr>
        <p:txBody>
          <a:bodyPr/>
          <a:lstStyle/>
          <a:p>
            <a:pPr algn="ctr"/>
            <a:b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</a:br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va </a:t>
            </a:r>
            <a:r>
              <a:rPr lang="fr-FR" sz="54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booster</a:t>
            </a:r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b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</a:br>
            <a:r>
              <a:rPr lang="fr-FR" sz="60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votre quotidien</a:t>
            </a:r>
            <a:endParaRPr lang="fr-FR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151040-608C-4DBC-A76A-19C0BEBF6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92" t="35863" r="21007" b="34486"/>
          <a:stretch/>
        </p:blipFill>
        <p:spPr>
          <a:xfrm>
            <a:off x="5038856" y="1349871"/>
            <a:ext cx="1834501" cy="529568"/>
          </a:xfrm>
          <a:prstGeom prst="rect">
            <a:avLst/>
          </a:prstGeom>
        </p:spPr>
      </p:pic>
      <p:sp>
        <p:nvSpPr>
          <p:cNvPr id="4" name="Titre 11">
            <a:extLst>
              <a:ext uri="{FF2B5EF4-FFF2-40B4-BE49-F238E27FC236}">
                <a16:creationId xmlns:a16="http://schemas.microsoft.com/office/drawing/2014/main" id="{32DA99B2-F8C9-4385-A406-AEFA65C69DD0}"/>
              </a:ext>
            </a:extLst>
          </p:cNvPr>
          <p:cNvSpPr txBox="1">
            <a:spLocks/>
          </p:cNvSpPr>
          <p:nvPr/>
        </p:nvSpPr>
        <p:spPr>
          <a:xfrm>
            <a:off x="941832" y="988498"/>
            <a:ext cx="4027117" cy="11390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4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fr-FR" sz="60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Comment</a:t>
            </a:r>
            <a:endParaRPr lang="fr-FR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78426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EEC67E6-05DD-460C-B2CF-2728A5FEC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637943"/>
              </p:ext>
            </p:extLst>
          </p:nvPr>
        </p:nvGraphicFramePr>
        <p:xfrm>
          <a:off x="3168904" y="1101610"/>
          <a:ext cx="2806192" cy="2940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051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nregistrement d’écran 4">
            <a:hlinkClick r:id="" action="ppaction://media"/>
            <a:extLst>
              <a:ext uri="{FF2B5EF4-FFF2-40B4-BE49-F238E27FC236}">
                <a16:creationId xmlns:a16="http://schemas.microsoft.com/office/drawing/2014/main" id="{C52200D5-E4C8-44B9-916E-3B00F01DCF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54.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093855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6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9167AA-8307-4836-91E6-C768ACFF3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0272" y="341185"/>
            <a:ext cx="7529640" cy="4002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EAE2996-4B70-4621-B774-A1B75CFABFDF}"/>
              </a:ext>
            </a:extLst>
          </p:cNvPr>
          <p:cNvSpPr txBox="1"/>
          <p:nvPr/>
        </p:nvSpPr>
        <p:spPr>
          <a:xfrm>
            <a:off x="2302224" y="4617649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Des sources de données variées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2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AB6A0CA-4C60-4960-80FD-D8D644C02193}"/>
              </a:ext>
            </a:extLst>
          </p:cNvPr>
          <p:cNvSpPr txBox="1"/>
          <p:nvPr/>
        </p:nvSpPr>
        <p:spPr>
          <a:xfrm>
            <a:off x="2286000" y="4615142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Modèle relationnel facile d’utilisation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AF63B6F-7C34-4D4F-BAC6-C21B2022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233" y="333349"/>
            <a:ext cx="4662503" cy="4015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0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769CEF65-CE93-4D48-8E59-884733CA8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2224033"/>
              </p:ext>
            </p:extLst>
          </p:nvPr>
        </p:nvGraphicFramePr>
        <p:xfrm>
          <a:off x="3295534" y="1053692"/>
          <a:ext cx="2552932" cy="2756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19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AB6A0CA-4C60-4960-80FD-D8D644C02193}"/>
              </a:ext>
            </a:extLst>
          </p:cNvPr>
          <p:cNvSpPr txBox="1"/>
          <p:nvPr/>
        </p:nvSpPr>
        <p:spPr>
          <a:xfrm>
            <a:off x="1626694" y="4547354"/>
            <a:ext cx="582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Transformations rapides et automatisées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44DB7CA-8315-48E5-B9B3-3C25B2DFA1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8"/>
          <a:stretch/>
        </p:blipFill>
        <p:spPr>
          <a:xfrm>
            <a:off x="630936" y="411480"/>
            <a:ext cx="7816171" cy="394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58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E426817-8356-442B-9D0E-D9A6F86C603D}"/>
              </a:ext>
            </a:extLst>
          </p:cNvPr>
          <p:cNvSpPr txBox="1"/>
          <p:nvPr/>
        </p:nvSpPr>
        <p:spPr>
          <a:xfrm>
            <a:off x="2528315" y="4085136"/>
            <a:ext cx="474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Magique!</a:t>
            </a:r>
          </a:p>
          <a:p>
            <a:pPr algn="ctr"/>
            <a:endParaRPr lang="fr-FR" sz="1800" b="1" dirty="0">
              <a:solidFill>
                <a:schemeClr val="tx1"/>
              </a:solidFill>
            </a:endParaRPr>
          </a:p>
          <a:p>
            <a:pPr algn="ctr"/>
            <a:r>
              <a:rPr lang="fr-FR" sz="1800" b="1" dirty="0">
                <a:solidFill>
                  <a:schemeClr val="tx1"/>
                </a:solidFill>
              </a:rPr>
              <a:t>Ajouter des colonnes à partir d’exemples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8177A3-9C4C-443E-8450-CE48AA7F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211" y="266186"/>
            <a:ext cx="5653945" cy="3578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6B7ADB-3701-45C4-8384-C3141DAD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" y="1490472"/>
            <a:ext cx="1375804" cy="1450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3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AB6A0CA-4C60-4960-80FD-D8D644C02193}"/>
              </a:ext>
            </a:extLst>
          </p:cNvPr>
          <p:cNvSpPr txBox="1"/>
          <p:nvPr/>
        </p:nvSpPr>
        <p:spPr>
          <a:xfrm>
            <a:off x="2286000" y="4615142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Transformer des tables 2D en tableaux 1D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2FD807D-F515-4E29-A326-443937BB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2" y="1645936"/>
            <a:ext cx="4901498" cy="1396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C2E19D4-5AB4-42B1-9D29-829C9B34B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230" y="159026"/>
            <a:ext cx="2617182" cy="440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879D61A4-E94F-44DC-AB6C-549B085DF0C6}"/>
              </a:ext>
            </a:extLst>
          </p:cNvPr>
          <p:cNvSpPr/>
          <p:nvPr/>
        </p:nvSpPr>
        <p:spPr>
          <a:xfrm>
            <a:off x="5495544" y="2130552"/>
            <a:ext cx="548640" cy="557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Power BI : un héritage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86539DD3-B9B0-4EFB-98F2-156A5F09B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92" t="35863" r="21007" b="34486"/>
          <a:stretch/>
        </p:blipFill>
        <p:spPr>
          <a:xfrm>
            <a:off x="1409307" y="1998290"/>
            <a:ext cx="1522735" cy="439570"/>
          </a:xfrm>
          <a:prstGeom prst="rect">
            <a:avLst/>
          </a:prstGeom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381EFA0B-3328-45B4-B3FE-E43919866CF8}"/>
              </a:ext>
            </a:extLst>
          </p:cNvPr>
          <p:cNvSpPr txBox="1"/>
          <p:nvPr/>
        </p:nvSpPr>
        <p:spPr>
          <a:xfrm>
            <a:off x="387900" y="2732102"/>
            <a:ext cx="3608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=  le meilleur d’             et de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Image 60">
            <a:extLst>
              <a:ext uri="{FF2B5EF4-FFF2-40B4-BE49-F238E27FC236}">
                <a16:creationId xmlns:a16="http://schemas.microsoft.com/office/drawing/2014/main" id="{FC441246-7409-45C8-800F-C5750219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263" y="2628170"/>
            <a:ext cx="515642" cy="515642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5893AFA9-35C4-4270-BACA-A8DC6EB34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283" y="2654413"/>
            <a:ext cx="1302748" cy="439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2B1536E0-B494-4E44-A42E-584FAF72C9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321889"/>
              </p:ext>
            </p:extLst>
          </p:nvPr>
        </p:nvGraphicFramePr>
        <p:xfrm>
          <a:off x="707665" y="130202"/>
          <a:ext cx="10726309" cy="4883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54114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2192871-714B-464F-8F22-9416EDD9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429808"/>
            <a:ext cx="1016000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6F184D1-4F53-4142-A77F-1F827BA1A341}"/>
              </a:ext>
            </a:extLst>
          </p:cNvPr>
          <p:cNvSpPr txBox="1"/>
          <p:nvPr/>
        </p:nvSpPr>
        <p:spPr>
          <a:xfrm>
            <a:off x="2340864" y="4322534"/>
            <a:ext cx="474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Facilement créer des tables à partir d’autres tables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80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7093EFD5-53AE-4CDA-98BF-D282BED8E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127383"/>
              </p:ext>
            </p:extLst>
          </p:nvPr>
        </p:nvGraphicFramePr>
        <p:xfrm>
          <a:off x="1524000" y="26543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D6C45DF-03C6-45D1-9723-E9D62C4B2A9F}"/>
              </a:ext>
            </a:extLst>
          </p:cNvPr>
          <p:cNvSpPr txBox="1"/>
          <p:nvPr/>
        </p:nvSpPr>
        <p:spPr>
          <a:xfrm>
            <a:off x="2286000" y="4615142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Rafraîchir son modèle en 1 clic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6C0116-D007-43AE-9828-2684A3B0B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821" y="254038"/>
            <a:ext cx="917829" cy="1376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34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01363C1-4781-4148-BF89-EC184E0ED8BF}"/>
              </a:ext>
            </a:extLst>
          </p:cNvPr>
          <p:cNvSpPr txBox="1"/>
          <p:nvPr/>
        </p:nvSpPr>
        <p:spPr>
          <a:xfrm>
            <a:off x="2286000" y="4615142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On ne peut agir sur les données source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5C7975-ADE5-46B4-8224-F38773F8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022" y="1782754"/>
            <a:ext cx="1050846" cy="1068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E02975E-A9C0-4890-BB1C-823B33C0E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53" y="1941112"/>
            <a:ext cx="910604" cy="910604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303FB47-0D24-43AC-9822-BD8922215C06}"/>
              </a:ext>
            </a:extLst>
          </p:cNvPr>
          <p:cNvCxnSpPr/>
          <p:nvPr/>
        </p:nvCxnSpPr>
        <p:spPr>
          <a:xfrm>
            <a:off x="3175000" y="2396414"/>
            <a:ext cx="2302933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51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D01363C1-4781-4148-BF89-EC184E0ED8BF}"/>
              </a:ext>
            </a:extLst>
          </p:cNvPr>
          <p:cNvSpPr txBox="1"/>
          <p:nvPr/>
        </p:nvSpPr>
        <p:spPr>
          <a:xfrm>
            <a:off x="2199132" y="4240238"/>
            <a:ext cx="474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Attention aux changements de structures</a:t>
            </a:r>
          </a:p>
          <a:p>
            <a:pPr algn="ctr"/>
            <a:r>
              <a:rPr lang="fr-FR" sz="1800" b="1" dirty="0">
                <a:solidFill>
                  <a:schemeClr val="tx1"/>
                </a:solidFill>
              </a:rPr>
              <a:t>(renommage de colonnes,…)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CC63EE-35FA-483B-A06D-6B83C3DFF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53" y="1941112"/>
            <a:ext cx="910604" cy="9106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B00F54-FCD3-4D9D-AD44-D1D375512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022" y="1782754"/>
            <a:ext cx="1050846" cy="1068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EB0D940-6B35-4EE2-B6BF-3436430C4E7F}"/>
              </a:ext>
            </a:extLst>
          </p:cNvPr>
          <p:cNvCxnSpPr/>
          <p:nvPr/>
        </p:nvCxnSpPr>
        <p:spPr>
          <a:xfrm>
            <a:off x="3175000" y="2396414"/>
            <a:ext cx="2302933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CDE7084E-BEE8-43C2-9871-D1CBC70F10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30042" y="2317235"/>
            <a:ext cx="910604" cy="9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7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E4B3DC38-3571-456F-ADC8-AF7DE7F42F1F}"/>
              </a:ext>
            </a:extLst>
          </p:cNvPr>
          <p:cNvGrpSpPr/>
          <p:nvPr/>
        </p:nvGrpSpPr>
        <p:grpSpPr>
          <a:xfrm>
            <a:off x="3416406" y="1448754"/>
            <a:ext cx="2311187" cy="2245992"/>
            <a:chOff x="0" y="0"/>
            <a:chExt cx="1711873" cy="171187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B2574C0-3A98-4C03-B387-87521798AC38}"/>
                </a:ext>
              </a:extLst>
            </p:cNvPr>
            <p:cNvSpPr/>
            <p:nvPr/>
          </p:nvSpPr>
          <p:spPr>
            <a:xfrm>
              <a:off x="0" y="0"/>
              <a:ext cx="1711873" cy="1711873"/>
            </a:xfrm>
            <a:prstGeom prst="ellipse">
              <a:avLst/>
            </a:prstGeom>
            <a:solidFill>
              <a:srgbClr val="FF66FF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0" name="Ellipse 4">
              <a:extLst>
                <a:ext uri="{FF2B5EF4-FFF2-40B4-BE49-F238E27FC236}">
                  <a16:creationId xmlns:a16="http://schemas.microsoft.com/office/drawing/2014/main" id="{BC8579BF-E47B-419C-8C3B-E1A4D21FB315}"/>
                </a:ext>
              </a:extLst>
            </p:cNvPr>
            <p:cNvSpPr txBox="1"/>
            <p:nvPr/>
          </p:nvSpPr>
          <p:spPr>
            <a:xfrm>
              <a:off x="250698" y="250698"/>
              <a:ext cx="1210477" cy="1210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kern="1200" dirty="0"/>
                <a:t>Calculer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4208583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D6C45DF-03C6-45D1-9723-E9D62C4B2A9F}"/>
              </a:ext>
            </a:extLst>
          </p:cNvPr>
          <p:cNvSpPr txBox="1"/>
          <p:nvPr/>
        </p:nvSpPr>
        <p:spPr>
          <a:xfrm>
            <a:off x="374904" y="3362414"/>
            <a:ext cx="86502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DAX est intuitif</a:t>
            </a:r>
          </a:p>
          <a:p>
            <a:pPr algn="ctr"/>
            <a:endParaRPr lang="fr-FR" sz="1800" b="1" dirty="0">
              <a:solidFill>
                <a:schemeClr val="tx1"/>
              </a:solidFill>
            </a:endParaRPr>
          </a:p>
          <a:p>
            <a:pPr algn="ctr"/>
            <a:r>
              <a:rPr lang="fr-FR" sz="1800" b="1" dirty="0">
                <a:solidFill>
                  <a:schemeClr val="tx1"/>
                </a:solidFill>
              </a:rPr>
              <a:t>DAX permet </a:t>
            </a:r>
            <a:r>
              <a:rPr lang="fr-FR" sz="2000" b="1" dirty="0">
                <a:solidFill>
                  <a:schemeClr val="tx1"/>
                </a:solidFill>
              </a:rPr>
              <a:t>l’indentation</a:t>
            </a:r>
            <a:endParaRPr lang="fr-FR" sz="1800" b="1" dirty="0">
              <a:solidFill>
                <a:schemeClr val="tx1"/>
              </a:solidFill>
            </a:endParaRPr>
          </a:p>
          <a:p>
            <a:pPr algn="ctr"/>
            <a:endParaRPr lang="fr-FR" sz="1800" b="1" dirty="0">
              <a:solidFill>
                <a:schemeClr val="tx1"/>
              </a:solidFill>
            </a:endParaRPr>
          </a:p>
          <a:p>
            <a:pPr algn="ctr"/>
            <a:r>
              <a:rPr lang="fr-FR" sz="1800" b="1" dirty="0">
                <a:solidFill>
                  <a:schemeClr val="tx1"/>
                </a:solidFill>
              </a:rPr>
              <a:t>La librairie de fonctions s’applique sur des </a:t>
            </a:r>
            <a:r>
              <a:rPr lang="fr-FR" sz="2000" b="1" dirty="0">
                <a:solidFill>
                  <a:schemeClr val="tx1"/>
                </a:solidFill>
              </a:rPr>
              <a:t>modèles de données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E3D959-91C2-43E7-B52B-1377CC69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940" y="178248"/>
            <a:ext cx="6282119" cy="2850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9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D6C45DF-03C6-45D1-9723-E9D62C4B2A9F}"/>
              </a:ext>
            </a:extLst>
          </p:cNvPr>
          <p:cNvSpPr txBox="1"/>
          <p:nvPr/>
        </p:nvSpPr>
        <p:spPr>
          <a:xfrm>
            <a:off x="2368296" y="2917849"/>
            <a:ext cx="4745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Facile à lire</a:t>
            </a:r>
          </a:p>
          <a:p>
            <a:pPr algn="ctr"/>
            <a:endParaRPr lang="fr-FR" sz="1800" b="1" dirty="0">
              <a:solidFill>
                <a:schemeClr val="tx1"/>
              </a:solidFill>
            </a:endParaRPr>
          </a:p>
          <a:p>
            <a:pPr algn="ctr"/>
            <a:r>
              <a:rPr lang="fr-FR" sz="1800" b="1" dirty="0">
                <a:solidFill>
                  <a:schemeClr val="tx1"/>
                </a:solidFill>
              </a:rPr>
              <a:t>Fonctions puissantes</a:t>
            </a:r>
          </a:p>
          <a:p>
            <a:pPr algn="ctr"/>
            <a:endParaRPr lang="fr-FR" sz="1800" b="1" dirty="0">
              <a:solidFill>
                <a:schemeClr val="tx1"/>
              </a:solidFill>
            </a:endParaRPr>
          </a:p>
          <a:p>
            <a:pPr algn="ctr"/>
            <a:r>
              <a:rPr lang="fr-FR" sz="1800" b="1" dirty="0">
                <a:solidFill>
                  <a:schemeClr val="tx1"/>
                </a:solidFill>
              </a:rPr>
              <a:t>Permet de nommer ses calculs</a:t>
            </a:r>
          </a:p>
          <a:p>
            <a:pPr algn="ctr"/>
            <a:endParaRPr lang="fr-FR" sz="1800" b="1" dirty="0">
              <a:solidFill>
                <a:schemeClr val="tx1"/>
              </a:solidFill>
            </a:endParaRPr>
          </a:p>
          <a:p>
            <a:pPr algn="ctr"/>
            <a:r>
              <a:rPr lang="fr-FR" sz="1800" b="1" dirty="0">
                <a:solidFill>
                  <a:schemeClr val="tx1"/>
                </a:solidFill>
              </a:rPr>
              <a:t>Permet le référencement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967509-D2B4-43E6-B3A2-3600A1140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43" y="194326"/>
            <a:ext cx="6800850" cy="133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E3F663-7D47-4710-9EB6-8AD2ECD7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143" y="2031325"/>
            <a:ext cx="6690040" cy="605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13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B7DBAB-5B7D-4994-AF4E-45C30823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95" y="310729"/>
            <a:ext cx="3655810" cy="3822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38D1304-C0F2-4B80-AAAF-929F53BC976D}"/>
              </a:ext>
            </a:extLst>
          </p:cNvPr>
          <p:cNvSpPr txBox="1"/>
          <p:nvPr/>
        </p:nvSpPr>
        <p:spPr>
          <a:xfrm>
            <a:off x="2376388" y="4463439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DAX en tant que self-service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73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09927CA-7FF2-47F7-B690-BE8F230512AA}"/>
              </a:ext>
            </a:extLst>
          </p:cNvPr>
          <p:cNvSpPr txBox="1"/>
          <p:nvPr/>
        </p:nvSpPr>
        <p:spPr>
          <a:xfrm>
            <a:off x="2368296" y="4441752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Capacité de chargement &amp; stockage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9AF76C9-5620-40A8-B907-B4E5479BF735}"/>
              </a:ext>
            </a:extLst>
          </p:cNvPr>
          <p:cNvSpPr txBox="1"/>
          <p:nvPr/>
        </p:nvSpPr>
        <p:spPr>
          <a:xfrm>
            <a:off x="753533" y="1746828"/>
            <a:ext cx="759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tx1"/>
                </a:solidFill>
              </a:rPr>
              <a:t>Licence Auteur et Pro = 10 Gb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7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D6C45DF-03C6-45D1-9723-E9D62C4B2A9F}"/>
              </a:ext>
            </a:extLst>
          </p:cNvPr>
          <p:cNvSpPr txBox="1"/>
          <p:nvPr/>
        </p:nvSpPr>
        <p:spPr>
          <a:xfrm>
            <a:off x="2368296" y="4441752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Agréable rapidité de calcul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146567A-C3D7-4DA1-8CE5-9685330A1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73" y="332416"/>
            <a:ext cx="7053382" cy="396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7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CC121E7-EC85-42A4-9590-D9C9212ED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24" y="138473"/>
            <a:ext cx="4873751" cy="4866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490227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59A506D-C655-4601-A26C-1D5A830E63CD}"/>
              </a:ext>
            </a:extLst>
          </p:cNvPr>
          <p:cNvSpPr txBox="1"/>
          <p:nvPr/>
        </p:nvSpPr>
        <p:spPr>
          <a:xfrm>
            <a:off x="2368296" y="4386888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Analyses avancées avec R ou Python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ACF7249-C349-442B-85BC-F6149BF02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9" r="7001" b="3523"/>
          <a:stretch/>
        </p:blipFill>
        <p:spPr>
          <a:xfrm>
            <a:off x="1270000" y="1297993"/>
            <a:ext cx="2523068" cy="1998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1DA69E-DD14-4025-B859-6A554C436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490" y="1260978"/>
            <a:ext cx="2175744" cy="2071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27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9676BC1E-6C44-47AE-9390-0E44BDC6EE2B}"/>
              </a:ext>
            </a:extLst>
          </p:cNvPr>
          <p:cNvGrpSpPr/>
          <p:nvPr/>
        </p:nvGrpSpPr>
        <p:grpSpPr>
          <a:xfrm>
            <a:off x="3036021" y="1216152"/>
            <a:ext cx="2834427" cy="2560061"/>
            <a:chOff x="0" y="0"/>
            <a:chExt cx="1711873" cy="1711873"/>
          </a:xfrm>
          <a:solidFill>
            <a:srgbClr val="00B050"/>
          </a:solidFill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F0C7D198-E235-43E4-B1C3-E31C5CA36788}"/>
                </a:ext>
              </a:extLst>
            </p:cNvPr>
            <p:cNvSpPr/>
            <p:nvPr/>
          </p:nvSpPr>
          <p:spPr>
            <a:xfrm>
              <a:off x="0" y="0"/>
              <a:ext cx="1711873" cy="17118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5" name="Ellipse 4">
              <a:extLst>
                <a:ext uri="{FF2B5EF4-FFF2-40B4-BE49-F238E27FC236}">
                  <a16:creationId xmlns:a16="http://schemas.microsoft.com/office/drawing/2014/main" id="{0F103D4A-1A9D-454E-B60D-75CB50B778C4}"/>
                </a:ext>
              </a:extLst>
            </p:cNvPr>
            <p:cNvSpPr txBox="1"/>
            <p:nvPr/>
          </p:nvSpPr>
          <p:spPr>
            <a:xfrm>
              <a:off x="250698" y="250698"/>
              <a:ext cx="1210477" cy="121047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400" kern="1200" dirty="0"/>
                <a:t>Visualiser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108012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E426817-8356-442B-9D0E-D9A6F86C603D}"/>
              </a:ext>
            </a:extLst>
          </p:cNvPr>
          <p:cNvSpPr txBox="1"/>
          <p:nvPr/>
        </p:nvSpPr>
        <p:spPr>
          <a:xfrm>
            <a:off x="173736" y="4318744"/>
            <a:ext cx="439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Faire prendre vie à ses données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FE7447-BDD1-44DB-B855-9029991F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22" y="890098"/>
            <a:ext cx="3668830" cy="291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5FB5001-8103-4366-B173-2AD8C7A38E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4" t="20814" r="3541" b="6961"/>
          <a:stretch/>
        </p:blipFill>
        <p:spPr>
          <a:xfrm>
            <a:off x="4863084" y="731520"/>
            <a:ext cx="3743194" cy="134836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10AAEA-6C82-475E-B50C-F271D6095E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4" t="16463" r="1607" b="5326"/>
          <a:stretch/>
        </p:blipFill>
        <p:spPr>
          <a:xfrm>
            <a:off x="4937450" y="2715769"/>
            <a:ext cx="3749350" cy="134836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2E32229-B07D-4AA1-8E77-EBBEB28AD8F2}"/>
              </a:ext>
            </a:extLst>
          </p:cNvPr>
          <p:cNvSpPr txBox="1"/>
          <p:nvPr/>
        </p:nvSpPr>
        <p:spPr>
          <a:xfrm>
            <a:off x="6089904" y="287667"/>
            <a:ext cx="1810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Volumes per clients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40A85D4-7420-4A54-B0FC-413E3BE090BD}"/>
              </a:ext>
            </a:extLst>
          </p:cNvPr>
          <p:cNvSpPr txBox="1"/>
          <p:nvPr/>
        </p:nvSpPr>
        <p:spPr>
          <a:xfrm>
            <a:off x="6214872" y="2339954"/>
            <a:ext cx="2279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Volumes per suppliers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1E1BCEA-2F19-4863-954F-6F28FB8ACD4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26356" y="1283520"/>
            <a:ext cx="1348360" cy="134836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B35EBFF-46F3-4843-BAA2-B8C6D99789C3}"/>
              </a:ext>
            </a:extLst>
          </p:cNvPr>
          <p:cNvSpPr txBox="1"/>
          <p:nvPr/>
        </p:nvSpPr>
        <p:spPr>
          <a:xfrm>
            <a:off x="4439257" y="4318744"/>
            <a:ext cx="474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Zoomer/dézoomer</a:t>
            </a:r>
          </a:p>
          <a:p>
            <a:pPr algn="ctr"/>
            <a:r>
              <a:rPr lang="fr-FR" sz="1800" b="1" dirty="0">
                <a:solidFill>
                  <a:schemeClr val="tx1"/>
                </a:solidFill>
              </a:rPr>
              <a:t>Les hiérarchies</a:t>
            </a:r>
          </a:p>
        </p:txBody>
      </p:sp>
    </p:spTree>
    <p:extLst>
      <p:ext uri="{BB962C8B-B14F-4D97-AF65-F5344CB8AC3E}">
        <p14:creationId xmlns:p14="http://schemas.microsoft.com/office/powerpoint/2010/main" val="382058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1CA9351-0845-497B-8ACF-964B9D01E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00" t="53333" r="6700" b="19645"/>
          <a:stretch/>
        </p:blipFill>
        <p:spPr>
          <a:xfrm>
            <a:off x="2157984" y="773184"/>
            <a:ext cx="5294376" cy="313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832960B-1E62-479D-8132-D527FCFE7510}"/>
              </a:ext>
            </a:extLst>
          </p:cNvPr>
          <p:cNvSpPr txBox="1"/>
          <p:nvPr/>
        </p:nvSpPr>
        <p:spPr>
          <a:xfrm>
            <a:off x="2249424" y="4450896"/>
            <a:ext cx="529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Renommez vos calculs avant de les afficher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4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832960B-1E62-479D-8132-D527FCFE7510}"/>
              </a:ext>
            </a:extLst>
          </p:cNvPr>
          <p:cNvSpPr txBox="1"/>
          <p:nvPr/>
        </p:nvSpPr>
        <p:spPr>
          <a:xfrm>
            <a:off x="2199131" y="3779849"/>
            <a:ext cx="474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Plusieurs niveaux de filtres</a:t>
            </a:r>
          </a:p>
          <a:p>
            <a:pPr algn="ctr"/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3A2BDDF-990C-4D47-9DB6-832939713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" b="20676"/>
          <a:stretch/>
        </p:blipFill>
        <p:spPr>
          <a:xfrm>
            <a:off x="3334310" y="440321"/>
            <a:ext cx="2475379" cy="275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F8CFA1-5BDF-44CC-AA87-97FB35F71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2" y="516086"/>
            <a:ext cx="7412555" cy="3525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322BFB0-4A09-4732-A969-5854266B8681}"/>
              </a:ext>
            </a:extLst>
          </p:cNvPr>
          <p:cNvSpPr txBox="1"/>
          <p:nvPr/>
        </p:nvSpPr>
        <p:spPr>
          <a:xfrm>
            <a:off x="2130552" y="4442748"/>
            <a:ext cx="520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Les interactions entre les visuels sont paramétrables</a:t>
            </a:r>
          </a:p>
        </p:txBody>
      </p:sp>
    </p:spTree>
    <p:extLst>
      <p:ext uri="{BB962C8B-B14F-4D97-AF65-F5344CB8AC3E}">
        <p14:creationId xmlns:p14="http://schemas.microsoft.com/office/powerpoint/2010/main" val="204354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9EA8187-004F-47FB-95B2-29C29051788A}"/>
              </a:ext>
            </a:extLst>
          </p:cNvPr>
          <p:cNvSpPr txBox="1"/>
          <p:nvPr/>
        </p:nvSpPr>
        <p:spPr>
          <a:xfrm>
            <a:off x="2130552" y="4442748"/>
            <a:ext cx="439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Bons outils cartographiques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D82F01-1F05-47D2-8534-827E81F6F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8" r="1035" b="-1"/>
          <a:stretch/>
        </p:blipFill>
        <p:spPr>
          <a:xfrm>
            <a:off x="1082230" y="457200"/>
            <a:ext cx="6979539" cy="347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245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D8CA9F-43C4-42AF-907F-D3EBEFC9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4" y="825190"/>
            <a:ext cx="8456712" cy="3308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865CFFB-D254-4CA1-B606-C9ECE9DFA132}"/>
              </a:ext>
            </a:extLst>
          </p:cNvPr>
          <p:cNvSpPr txBox="1"/>
          <p:nvPr/>
        </p:nvSpPr>
        <p:spPr>
          <a:xfrm>
            <a:off x="2313432" y="4480560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Visuels customisés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47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BCCE845-19A0-48D3-B724-1597BEA187AB}"/>
              </a:ext>
            </a:extLst>
          </p:cNvPr>
          <p:cNvSpPr txBox="1"/>
          <p:nvPr/>
        </p:nvSpPr>
        <p:spPr>
          <a:xfrm>
            <a:off x="2313432" y="4480560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Exporter vers excel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A065EE-B601-40C9-9EF8-9DA04A8B7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00" b="36889"/>
          <a:stretch/>
        </p:blipFill>
        <p:spPr>
          <a:xfrm>
            <a:off x="404499" y="484632"/>
            <a:ext cx="8335001" cy="3547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872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755F47-FF29-4131-8105-1ACAC537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96" y="1455800"/>
            <a:ext cx="968312" cy="141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450D598-C0FE-4122-9485-95DC49952D76}"/>
              </a:ext>
            </a:extLst>
          </p:cNvPr>
          <p:cNvSpPr txBox="1"/>
          <p:nvPr/>
        </p:nvSpPr>
        <p:spPr>
          <a:xfrm>
            <a:off x="2313432" y="4480560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Donner différents accès à l’information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D3C495-B7B1-4BF7-B614-1A4BB54F6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512064"/>
            <a:ext cx="6376685" cy="372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983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1499191" y="1717196"/>
            <a:ext cx="6464596" cy="168349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E</a:t>
            </a:r>
            <a:r>
              <a:rPr lang="fr-FR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xemple</a:t>
            </a:r>
          </a:p>
        </p:txBody>
      </p:sp>
    </p:spTree>
    <p:extLst>
      <p:ext uri="{BB962C8B-B14F-4D97-AF65-F5344CB8AC3E}">
        <p14:creationId xmlns:p14="http://schemas.microsoft.com/office/powerpoint/2010/main" val="2758129763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24FA8CA0-3130-4993-8ECB-40CD7E750E2F}"/>
              </a:ext>
            </a:extLst>
          </p:cNvPr>
          <p:cNvGrpSpPr/>
          <p:nvPr/>
        </p:nvGrpSpPr>
        <p:grpSpPr>
          <a:xfrm>
            <a:off x="3487463" y="1443123"/>
            <a:ext cx="2373841" cy="2257254"/>
            <a:chOff x="0" y="0"/>
            <a:chExt cx="1711873" cy="1711873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3958EEA8-6CAF-4811-85A6-87DDF16767F2}"/>
                </a:ext>
              </a:extLst>
            </p:cNvPr>
            <p:cNvSpPr/>
            <p:nvPr/>
          </p:nvSpPr>
          <p:spPr>
            <a:xfrm>
              <a:off x="0" y="0"/>
              <a:ext cx="1711873" cy="1711873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Ellipse 4">
              <a:extLst>
                <a:ext uri="{FF2B5EF4-FFF2-40B4-BE49-F238E27FC236}">
                  <a16:creationId xmlns:a16="http://schemas.microsoft.com/office/drawing/2014/main" id="{CACB7ADE-E1DF-4F67-A458-C614743C4F78}"/>
                </a:ext>
              </a:extLst>
            </p:cNvPr>
            <p:cNvSpPr txBox="1"/>
            <p:nvPr/>
          </p:nvSpPr>
          <p:spPr>
            <a:xfrm>
              <a:off x="250698" y="250698"/>
              <a:ext cx="1210477" cy="1210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3200" kern="1200" dirty="0"/>
                <a:t>Partager</a:t>
              </a:r>
              <a:endParaRPr lang="en-US" sz="3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828594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E8281FF-0851-43BE-8670-67B3C38F32E9}"/>
              </a:ext>
            </a:extLst>
          </p:cNvPr>
          <p:cNvSpPr txBox="1"/>
          <p:nvPr/>
        </p:nvSpPr>
        <p:spPr>
          <a:xfrm>
            <a:off x="2313432" y="4031525"/>
            <a:ext cx="5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Facile à partager</a:t>
            </a:r>
          </a:p>
          <a:p>
            <a:pPr algn="ctr"/>
            <a:r>
              <a:rPr lang="fr-FR" sz="1800" b="1" dirty="0">
                <a:solidFill>
                  <a:schemeClr val="tx1"/>
                </a:solidFill>
              </a:rPr>
              <a:t>Souscrire à des notifications sur les rapports</a:t>
            </a:r>
          </a:p>
          <a:p>
            <a:pPr algn="ctr"/>
            <a:r>
              <a:rPr lang="fr-FR" sz="1800" b="1" dirty="0">
                <a:solidFill>
                  <a:schemeClr val="tx1"/>
                </a:solidFill>
              </a:rPr>
              <a:t>Rafraîchir les données depuis le Service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AC88A9-EA28-4AB7-9F7B-C099CF1E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465644"/>
            <a:ext cx="3390900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9BC9FA-D5CB-4400-A0C3-289C14BC6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60" y="465644"/>
            <a:ext cx="2637312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5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71973FC-5606-4612-8368-CE0851FBB0D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28" y="731520"/>
            <a:ext cx="1158481" cy="113296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58CF09-140F-4E83-BBAD-95F504F6281C}"/>
              </a:ext>
            </a:extLst>
          </p:cNvPr>
          <p:cNvSpPr txBox="1"/>
          <p:nvPr/>
        </p:nvSpPr>
        <p:spPr>
          <a:xfrm>
            <a:off x="2798064" y="1057138"/>
            <a:ext cx="5330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/>
                </a:solidFill>
              </a:rPr>
              <a:t>est statique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3D244E-765B-427E-8856-91E64540260E}"/>
              </a:ext>
            </a:extLst>
          </p:cNvPr>
          <p:cNvSpPr txBox="1"/>
          <p:nvPr/>
        </p:nvSpPr>
        <p:spPr>
          <a:xfrm>
            <a:off x="1267967" y="2392410"/>
            <a:ext cx="6595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/>
                </a:solidFill>
              </a:rPr>
              <a:t>Besoin d’un compte Power BI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1683F8-A4F8-4521-9985-51A3FCB590BF}"/>
              </a:ext>
            </a:extLst>
          </p:cNvPr>
          <p:cNvSpPr txBox="1"/>
          <p:nvPr/>
        </p:nvSpPr>
        <p:spPr>
          <a:xfrm>
            <a:off x="2549208" y="3634155"/>
            <a:ext cx="531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/>
                </a:solidFill>
              </a:rPr>
              <a:t>est public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C281C9-8623-4DC6-BA1F-441E6C82C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728" y="3443557"/>
            <a:ext cx="904416" cy="9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1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858CF09-140F-4E83-BBAD-95F504F6281C}"/>
              </a:ext>
            </a:extLst>
          </p:cNvPr>
          <p:cNvSpPr txBox="1"/>
          <p:nvPr/>
        </p:nvSpPr>
        <p:spPr>
          <a:xfrm>
            <a:off x="5504688" y="1740733"/>
            <a:ext cx="3337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Dashboards:</a:t>
            </a:r>
          </a:p>
          <a:p>
            <a:pPr algn="ctr"/>
            <a:endParaRPr lang="fr-FR" sz="2400" dirty="0">
              <a:solidFill>
                <a:schemeClr val="tx1"/>
              </a:solidFill>
            </a:endParaRPr>
          </a:p>
          <a:p>
            <a:pPr algn="ctr"/>
            <a:r>
              <a:rPr lang="fr-FR" sz="2400" dirty="0">
                <a:solidFill>
                  <a:schemeClr val="tx1"/>
                </a:solidFill>
              </a:rPr>
              <a:t>Les tuiles ne sont pas interactives.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7BDDCFA-06D8-41F4-81EE-5579A0775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1591467"/>
            <a:ext cx="5239878" cy="2088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3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858CF09-140F-4E83-BBAD-95F504F6281C}"/>
              </a:ext>
            </a:extLst>
          </p:cNvPr>
          <p:cNvSpPr txBox="1"/>
          <p:nvPr/>
        </p:nvSpPr>
        <p:spPr>
          <a:xfrm>
            <a:off x="2779776" y="1415728"/>
            <a:ext cx="6208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tx1"/>
                </a:solidFill>
              </a:rPr>
              <a:t>Rafraîchissement automatique depuis le Service :</a:t>
            </a:r>
          </a:p>
          <a:p>
            <a:endParaRPr lang="fr-FR" sz="2800" dirty="0">
              <a:solidFill>
                <a:schemeClr val="tx1"/>
              </a:solidFill>
            </a:endParaRPr>
          </a:p>
          <a:p>
            <a:r>
              <a:rPr lang="fr-FR" sz="2800" dirty="0">
                <a:solidFill>
                  <a:schemeClr val="tx1"/>
                </a:solidFill>
              </a:rPr>
              <a:t>Besoin de paramétrer des passerelles</a:t>
            </a:r>
          </a:p>
          <a:p>
            <a:r>
              <a:rPr lang="fr-FR" sz="2800" dirty="0">
                <a:solidFill>
                  <a:schemeClr val="tx1"/>
                </a:solidFill>
              </a:rPr>
              <a:t>(règles DSI)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F5CDA6-4F5B-43B3-9672-A6A739AA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44" y="1633047"/>
            <a:ext cx="1039647" cy="138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47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C942D6-588F-48AE-93BC-F42D75C7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68" y="464359"/>
            <a:ext cx="1932295" cy="3236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39E7E40-6A1C-4AC1-AED0-6E3061D6B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198" y="926024"/>
            <a:ext cx="2647950" cy="26479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A17EF5C-5526-49C1-A304-13647CCD6F2B}"/>
              </a:ext>
            </a:extLst>
          </p:cNvPr>
          <p:cNvSpPr txBox="1"/>
          <p:nvPr/>
        </p:nvSpPr>
        <p:spPr>
          <a:xfrm>
            <a:off x="418276" y="3917956"/>
            <a:ext cx="333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Annoter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CC485A-B9C0-4FCB-834B-E9002116BCAA}"/>
              </a:ext>
            </a:extLst>
          </p:cNvPr>
          <p:cNvSpPr txBox="1"/>
          <p:nvPr/>
        </p:nvSpPr>
        <p:spPr>
          <a:xfrm>
            <a:off x="5075713" y="3917956"/>
            <a:ext cx="3337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Mettre en place des alertes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64814AA-2785-4932-A080-5DE31595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050" y="2225725"/>
            <a:ext cx="514555" cy="5161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C0F28CA-86F4-422C-ABA5-C25A42790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322" y="1656931"/>
            <a:ext cx="517283" cy="5188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492B81A-DE76-4A7C-9C7B-B0E762125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873" y="1782873"/>
            <a:ext cx="831341" cy="841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9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E8281FF-0851-43BE-8670-67B3C38F32E9}"/>
              </a:ext>
            </a:extLst>
          </p:cNvPr>
          <p:cNvSpPr txBox="1"/>
          <p:nvPr/>
        </p:nvSpPr>
        <p:spPr>
          <a:xfrm>
            <a:off x="2406512" y="4617591"/>
            <a:ext cx="474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tx1"/>
                </a:solidFill>
              </a:rPr>
              <a:t>Fonctionnalités du Service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DB35838-9087-4C72-A3F8-F3936D4FD501}"/>
              </a:ext>
            </a:extLst>
          </p:cNvPr>
          <p:cNvSpPr txBox="1"/>
          <p:nvPr/>
        </p:nvSpPr>
        <p:spPr>
          <a:xfrm>
            <a:off x="1219540" y="4391680"/>
            <a:ext cx="179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Métriques d’utilisation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ED8D02-9239-4D95-B7C4-939490D19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7" t="5790" r="2222" b="3116"/>
          <a:stretch/>
        </p:blipFill>
        <p:spPr>
          <a:xfrm>
            <a:off x="340646" y="2606570"/>
            <a:ext cx="3700381" cy="1761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523C02-25BB-4F80-AB4A-9D8EC8490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442" y="135924"/>
            <a:ext cx="1414363" cy="197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433FE4-0CCF-4470-8ABC-DC9464530241}"/>
              </a:ext>
            </a:extLst>
          </p:cNvPr>
          <p:cNvSpPr txBox="1"/>
          <p:nvPr/>
        </p:nvSpPr>
        <p:spPr>
          <a:xfrm>
            <a:off x="4580807" y="2264442"/>
            <a:ext cx="1794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Inspecteur de performances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34B9499-C824-41D3-BAD3-2D8ACD589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740" y="2482165"/>
            <a:ext cx="2607392" cy="158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DD97925-FEBC-497E-89E9-9A37871B0069}"/>
              </a:ext>
            </a:extLst>
          </p:cNvPr>
          <p:cNvSpPr txBox="1"/>
          <p:nvPr/>
        </p:nvSpPr>
        <p:spPr>
          <a:xfrm>
            <a:off x="6781969" y="4162200"/>
            <a:ext cx="179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Q&amp;A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F7F34C-0513-4170-AAB3-F430F8495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68" y="228600"/>
            <a:ext cx="3577732" cy="1652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36B5A1-F70D-491F-BC0E-3CE6CAF74BCB}"/>
              </a:ext>
            </a:extLst>
          </p:cNvPr>
          <p:cNvSpPr txBox="1"/>
          <p:nvPr/>
        </p:nvSpPr>
        <p:spPr>
          <a:xfrm>
            <a:off x="1219540" y="1916081"/>
            <a:ext cx="179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Infos rapides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84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858CF09-140F-4E83-BBAD-95F504F6281C}"/>
              </a:ext>
            </a:extLst>
          </p:cNvPr>
          <p:cNvSpPr txBox="1"/>
          <p:nvPr/>
        </p:nvSpPr>
        <p:spPr>
          <a:xfrm>
            <a:off x="6528816" y="1448364"/>
            <a:ext cx="2340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Dashboards:</a:t>
            </a: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r>
              <a:rPr lang="fr-FR" sz="2000" dirty="0">
                <a:solidFill>
                  <a:schemeClr val="tx1"/>
                </a:solidFill>
              </a:rPr>
              <a:t>Vous pouvez rassembler des éléments provenant de différents rapports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7BDDCFA-06D8-41F4-81EE-5579A0775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86" y="1995881"/>
            <a:ext cx="2889940" cy="1151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BA1909F-B24E-481A-A991-FE30DA0B547D}"/>
              </a:ext>
            </a:extLst>
          </p:cNvPr>
          <p:cNvSpPr/>
          <p:nvPr/>
        </p:nvSpPr>
        <p:spPr>
          <a:xfrm>
            <a:off x="475488" y="438912"/>
            <a:ext cx="1920240" cy="73152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Report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A87BC1B-65A5-44CB-8547-0AFD46216D0D}"/>
              </a:ext>
            </a:extLst>
          </p:cNvPr>
          <p:cNvSpPr/>
          <p:nvPr/>
        </p:nvSpPr>
        <p:spPr>
          <a:xfrm>
            <a:off x="475488" y="1567229"/>
            <a:ext cx="1920240" cy="73152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Report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1753299-218B-4C9D-A4DC-A88FF67A5BDD}"/>
              </a:ext>
            </a:extLst>
          </p:cNvPr>
          <p:cNvSpPr/>
          <p:nvPr/>
        </p:nvSpPr>
        <p:spPr>
          <a:xfrm>
            <a:off x="475488" y="2736136"/>
            <a:ext cx="1920240" cy="73152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Quick insights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31256D6-3F4F-4A5A-AF1D-3FED3EEF4C93}"/>
              </a:ext>
            </a:extLst>
          </p:cNvPr>
          <p:cNvSpPr/>
          <p:nvPr/>
        </p:nvSpPr>
        <p:spPr>
          <a:xfrm>
            <a:off x="475488" y="3802936"/>
            <a:ext cx="1920240" cy="73152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Q&amp;A </a:t>
            </a:r>
            <a:r>
              <a:rPr lang="fr-FR" dirty="0" err="1">
                <a:solidFill>
                  <a:schemeClr val="tx1"/>
                </a:solidFill>
              </a:rPr>
              <a:t>anwers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787212E7-F1C9-4DA0-BE0F-C66BC2DAE321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2395728" y="804672"/>
            <a:ext cx="1024058" cy="17670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5FDE3A7-0C7B-4C33-A8A7-2380FF3C3A94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395728" y="1932989"/>
            <a:ext cx="1024058" cy="638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98F8D5D-42AF-4623-8F22-910F5C6C3567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2395728" y="2571748"/>
            <a:ext cx="1024058" cy="530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5541D5C-50D6-4BFB-96B2-180DB40A7B3E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2395728" y="2571748"/>
            <a:ext cx="1024058" cy="1596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2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0455C0-A63C-42D6-86B8-30F03083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49" y="1393930"/>
            <a:ext cx="3041351" cy="2355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17A4A38-4735-40ED-9058-796D54FD7016}"/>
              </a:ext>
            </a:extLst>
          </p:cNvPr>
          <p:cNvSpPr txBox="1"/>
          <p:nvPr/>
        </p:nvSpPr>
        <p:spPr>
          <a:xfrm>
            <a:off x="2113678" y="4471421"/>
            <a:ext cx="439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 err="1">
                <a:solidFill>
                  <a:schemeClr val="tx1"/>
                </a:solidFill>
              </a:rPr>
              <a:t>Templates</a:t>
            </a:r>
            <a:r>
              <a:rPr lang="fr-FR" sz="1800" b="1" dirty="0">
                <a:solidFill>
                  <a:schemeClr val="tx1"/>
                </a:solidFill>
              </a:rPr>
              <a:t> disponibles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6A5DA2E-BD0A-4A91-9E4A-AC8902A823AE}"/>
              </a:ext>
            </a:extLst>
          </p:cNvPr>
          <p:cNvSpPr txBox="1">
            <a:spLocks/>
          </p:cNvSpPr>
          <p:nvPr/>
        </p:nvSpPr>
        <p:spPr>
          <a:xfrm>
            <a:off x="343408" y="148202"/>
            <a:ext cx="5461541" cy="6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communauté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9851101-FDE9-47A8-AD41-98B88C5BD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3" y="1302517"/>
            <a:ext cx="4930885" cy="2537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9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814BEC99-3E58-4C8B-B410-FCA1DD9A895C}"/>
              </a:ext>
            </a:extLst>
          </p:cNvPr>
          <p:cNvSpPr txBox="1">
            <a:spLocks/>
          </p:cNvSpPr>
          <p:nvPr/>
        </p:nvSpPr>
        <p:spPr>
          <a:xfrm>
            <a:off x="343408" y="148202"/>
            <a:ext cx="5461541" cy="6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 communauté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596CDDD-9A0D-4C1E-BC32-8F0FE601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8" y="1746504"/>
            <a:ext cx="3478467" cy="2020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616E682-720B-4137-839E-0730283FED09}"/>
              </a:ext>
            </a:extLst>
          </p:cNvPr>
          <p:cNvSpPr txBox="1"/>
          <p:nvPr/>
        </p:nvSpPr>
        <p:spPr>
          <a:xfrm>
            <a:off x="594360" y="3904488"/>
            <a:ext cx="2871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forum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BACE923-86B7-4348-96E0-FE03458F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871" y="184333"/>
            <a:ext cx="2929443" cy="2308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778F444-3B85-41E7-85AB-5163217A1B58}"/>
              </a:ext>
            </a:extLst>
          </p:cNvPr>
          <p:cNvSpPr txBox="1"/>
          <p:nvPr/>
        </p:nvSpPr>
        <p:spPr>
          <a:xfrm>
            <a:off x="5110871" y="2529324"/>
            <a:ext cx="2871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documentation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172F8D9-90BE-419F-A67D-C95B19A48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60418"/>
            <a:ext cx="2300757" cy="1817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C958C99-1EA5-4E42-BD73-2151C66A73D2}"/>
              </a:ext>
            </a:extLst>
          </p:cNvPr>
          <p:cNvSpPr txBox="1"/>
          <p:nvPr/>
        </p:nvSpPr>
        <p:spPr>
          <a:xfrm>
            <a:off x="4369341" y="4835723"/>
            <a:ext cx="2871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idées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31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FEE1ECE-BD7F-4F5A-BD18-24C9F8E0E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58" y="317385"/>
            <a:ext cx="4910301" cy="3452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3967A6A-51BD-4862-BADD-F8F5D1238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671" y="1840375"/>
            <a:ext cx="5617667" cy="2823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775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A4EB087-FBC8-4AD7-9859-6CA25B5EBD9B}"/>
              </a:ext>
            </a:extLst>
          </p:cNvPr>
          <p:cNvSpPr txBox="1"/>
          <p:nvPr/>
        </p:nvSpPr>
        <p:spPr>
          <a:xfrm>
            <a:off x="2372868" y="4471421"/>
            <a:ext cx="439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Déploiement rapide…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E59E01-3D4F-4B34-99D1-2A45FB86B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83134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7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9B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DA4EB087-FBC8-4AD7-9859-6CA25B5EBD9B}"/>
              </a:ext>
            </a:extLst>
          </p:cNvPr>
          <p:cNvSpPr txBox="1"/>
          <p:nvPr/>
        </p:nvSpPr>
        <p:spPr>
          <a:xfrm>
            <a:off x="493776" y="3877061"/>
            <a:ext cx="849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… qui peut être réalisé par des professionnels non experts en data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ABD319-314F-4093-A5A6-81DE4B87758E}"/>
              </a:ext>
            </a:extLst>
          </p:cNvPr>
          <p:cNvSpPr txBox="1"/>
          <p:nvPr/>
        </p:nvSpPr>
        <p:spPr>
          <a:xfrm>
            <a:off x="1207008" y="4450085"/>
            <a:ext cx="6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chemeClr val="tx1"/>
                </a:solidFill>
                <a:sym typeface="Wingdings" panose="05000000000000000000" pitchFamily="2" charset="2"/>
              </a:rPr>
              <a:t> Réduction des coûts</a:t>
            </a:r>
            <a:endParaRPr lang="fr-FR" sz="1800" b="1" dirty="0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6E72CC2-71E4-489C-8C40-CC538A1B8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695" y="324083"/>
            <a:ext cx="5180497" cy="3173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897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1555898" y="1413666"/>
            <a:ext cx="6464596" cy="2316168"/>
          </a:xfrm>
        </p:spPr>
        <p:txBody>
          <a:bodyPr/>
          <a:lstStyle/>
          <a:p>
            <a:pPr algn="ctr"/>
            <a:b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</a:br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dans votre </a:t>
            </a:r>
            <a:b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</a:br>
            <a:r>
              <a:rPr lang="fr-FR" sz="60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entreprise</a:t>
            </a:r>
            <a:endParaRPr lang="fr-FR" dirty="0">
              <a:solidFill>
                <a:schemeClr val="accent6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151040-608C-4DBC-A76A-19C0BEBF6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92" t="35863" r="21007" b="34486"/>
          <a:stretch/>
        </p:blipFill>
        <p:spPr>
          <a:xfrm>
            <a:off x="5753601" y="1275443"/>
            <a:ext cx="1834501" cy="529568"/>
          </a:xfrm>
          <a:prstGeom prst="rect">
            <a:avLst/>
          </a:prstGeom>
        </p:spPr>
      </p:pic>
      <p:sp>
        <p:nvSpPr>
          <p:cNvPr id="4" name="Titre 11">
            <a:extLst>
              <a:ext uri="{FF2B5EF4-FFF2-40B4-BE49-F238E27FC236}">
                <a16:creationId xmlns:a16="http://schemas.microsoft.com/office/drawing/2014/main" id="{32DA99B2-F8C9-4385-A406-AEFA65C69DD0}"/>
              </a:ext>
            </a:extLst>
          </p:cNvPr>
          <p:cNvSpPr txBox="1">
            <a:spLocks/>
          </p:cNvSpPr>
          <p:nvPr/>
        </p:nvSpPr>
        <p:spPr>
          <a:xfrm>
            <a:off x="972550" y="970710"/>
            <a:ext cx="4781051" cy="11390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4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fr-FR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Mettre en place</a:t>
            </a:r>
            <a:endParaRPr lang="fr-FR" sz="4000" dirty="0"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211780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A081739-D674-43F2-83D6-81BCF460D1D3}"/>
              </a:ext>
            </a:extLst>
          </p:cNvPr>
          <p:cNvSpPr txBox="1"/>
          <p:nvPr/>
        </p:nvSpPr>
        <p:spPr>
          <a:xfrm>
            <a:off x="1460842" y="1017478"/>
            <a:ext cx="67304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800" dirty="0">
                <a:solidFill>
                  <a:schemeClr val="tx1"/>
                </a:solidFill>
              </a:rPr>
              <a:t> Définissez le besoin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800" dirty="0">
                <a:solidFill>
                  <a:schemeClr val="tx1"/>
                </a:solidFill>
              </a:rPr>
              <a:t> Présentez Power BI </a:t>
            </a:r>
          </a:p>
          <a:p>
            <a:r>
              <a:rPr lang="fr-FR" sz="2800" dirty="0">
                <a:solidFill>
                  <a:schemeClr val="tx1"/>
                </a:solidFill>
                <a:sym typeface="Wingdings" panose="05000000000000000000" pitchFamily="2" charset="2"/>
              </a:rPr>
              <a:t> servez-vous de ces slides</a:t>
            </a:r>
            <a:endParaRPr lang="fr-FR" sz="2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800" dirty="0">
                <a:solidFill>
                  <a:schemeClr val="tx1"/>
                </a:solidFill>
              </a:rPr>
              <a:t> Appuyez sur les points forts </a:t>
            </a:r>
            <a:r>
              <a:rPr lang="fr-FR" sz="28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2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800" dirty="0">
                <a:solidFill>
                  <a:schemeClr val="tx1"/>
                </a:solidFill>
                <a:sym typeface="Wingdings" panose="05000000000000000000" pitchFamily="2" charset="2"/>
              </a:rPr>
              <a:t> Proposez 1 test sur 1 projet simple</a:t>
            </a:r>
            <a:endParaRPr lang="fr-FR" sz="2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800" dirty="0">
                <a:solidFill>
                  <a:schemeClr val="tx1"/>
                </a:solidFill>
              </a:rPr>
              <a:t> Proposez un agenda + 1 budget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2800" dirty="0">
                <a:solidFill>
                  <a:schemeClr val="tx1"/>
                </a:solidFill>
              </a:rPr>
              <a:t> Go!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685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E6C3C8A-4D36-438B-A46D-A5D88FD7FB04}"/>
              </a:ext>
            </a:extLst>
          </p:cNvPr>
          <p:cNvSpPr txBox="1">
            <a:spLocks/>
          </p:cNvSpPr>
          <p:nvPr/>
        </p:nvSpPr>
        <p:spPr>
          <a:xfrm>
            <a:off x="3815601" y="1459921"/>
            <a:ext cx="2349192" cy="1857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Wingdings" panose="05000000000000000000" pitchFamily="2" charset="2"/>
              </a:rPr>
              <a:t>Forces</a:t>
            </a:r>
            <a:r>
              <a:rPr lang="fr-FR" sz="2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Wingdings" panose="05000000000000000000" pitchFamily="2" charset="2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Wingdings" panose="05000000000000000000" pitchFamily="2" charset="2"/>
              </a:rPr>
              <a:t>Stratégiques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2BDBCAB-D371-4B34-80C2-70C628A22CA8}"/>
              </a:ext>
            </a:extLst>
          </p:cNvPr>
          <p:cNvSpPr/>
          <p:nvPr/>
        </p:nvSpPr>
        <p:spPr>
          <a:xfrm>
            <a:off x="1170340" y="857528"/>
            <a:ext cx="2871216" cy="246888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efficience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958594C-000E-48DB-AF6A-7CB4FDE4AA22}"/>
              </a:ext>
            </a:extLst>
          </p:cNvPr>
          <p:cNvSpPr/>
          <p:nvPr/>
        </p:nvSpPr>
        <p:spPr>
          <a:xfrm>
            <a:off x="341885" y="2157312"/>
            <a:ext cx="1486713" cy="138977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bg1"/>
                </a:solidFill>
              </a:rPr>
              <a:t>Infos rapides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960228C-51B5-4C93-B331-7CE99733DC7B}"/>
              </a:ext>
            </a:extLst>
          </p:cNvPr>
          <p:cNvSpPr/>
          <p:nvPr/>
        </p:nvSpPr>
        <p:spPr>
          <a:xfrm>
            <a:off x="126400" y="391184"/>
            <a:ext cx="1732682" cy="1536342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€ + temps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7536BE8-B5E3-4102-97B8-3CE61767AC8A}"/>
              </a:ext>
            </a:extLst>
          </p:cNvPr>
          <p:cNvSpPr/>
          <p:nvPr/>
        </p:nvSpPr>
        <p:spPr>
          <a:xfrm>
            <a:off x="2391773" y="89357"/>
            <a:ext cx="1732682" cy="1536342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Pas besoin d’experts BI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17BEE17-C656-4E6A-8F9A-5905F05093D7}"/>
              </a:ext>
            </a:extLst>
          </p:cNvPr>
          <p:cNvSpPr/>
          <p:nvPr/>
        </p:nvSpPr>
        <p:spPr>
          <a:xfrm>
            <a:off x="5959657" y="1337310"/>
            <a:ext cx="2871216" cy="246888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Image de marque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77B1299-D8A1-476A-9735-D69E8A86A1D2}"/>
              </a:ext>
            </a:extLst>
          </p:cNvPr>
          <p:cNvSpPr/>
          <p:nvPr/>
        </p:nvSpPr>
        <p:spPr>
          <a:xfrm>
            <a:off x="7275562" y="3217592"/>
            <a:ext cx="1742038" cy="1632434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Interactif + dynamique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8716A7E-948E-4CAF-8A91-93E4AC45795B}"/>
              </a:ext>
            </a:extLst>
          </p:cNvPr>
          <p:cNvSpPr/>
          <p:nvPr/>
        </p:nvSpPr>
        <p:spPr>
          <a:xfrm>
            <a:off x="5508553" y="787757"/>
            <a:ext cx="1395470" cy="130309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Facile à lire &amp; partager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9CC166F-0FB1-42B5-9BC7-811181315633}"/>
              </a:ext>
            </a:extLst>
          </p:cNvPr>
          <p:cNvSpPr/>
          <p:nvPr/>
        </p:nvSpPr>
        <p:spPr>
          <a:xfrm>
            <a:off x="7389859" y="758533"/>
            <a:ext cx="1627632" cy="145549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1 rapport, plusieurs sources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A2B18C6-FE2C-4E1D-BBF4-AACF2E4E6BB9}"/>
              </a:ext>
            </a:extLst>
          </p:cNvPr>
          <p:cNvSpPr/>
          <p:nvPr/>
        </p:nvSpPr>
        <p:spPr>
          <a:xfrm>
            <a:off x="2219282" y="2570388"/>
            <a:ext cx="1486713" cy="138977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bg1"/>
                </a:solidFill>
              </a:rPr>
              <a:t>auto-</a:t>
            </a:r>
            <a:r>
              <a:rPr lang="fr-FR" sz="1800" dirty="0" err="1">
                <a:solidFill>
                  <a:schemeClr val="bg1"/>
                </a:solidFill>
              </a:rPr>
              <a:t>refresh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CF14210-F005-4252-983D-ED80143763C9}"/>
              </a:ext>
            </a:extLst>
          </p:cNvPr>
          <p:cNvSpPr/>
          <p:nvPr/>
        </p:nvSpPr>
        <p:spPr>
          <a:xfrm>
            <a:off x="827353" y="3139812"/>
            <a:ext cx="1778596" cy="1710214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Monitoring proactif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69955D7-8618-4066-8AD3-F13914CBA293}"/>
              </a:ext>
            </a:extLst>
          </p:cNvPr>
          <p:cNvSpPr/>
          <p:nvPr/>
        </p:nvSpPr>
        <p:spPr>
          <a:xfrm>
            <a:off x="5357570" y="3052649"/>
            <a:ext cx="1742038" cy="1632434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Prise de décision rapide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46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3" grpId="0" animBg="1"/>
      <p:bldP spid="1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E6C3C8A-4D36-438B-A46D-A5D88FD7FB04}"/>
              </a:ext>
            </a:extLst>
          </p:cNvPr>
          <p:cNvSpPr txBox="1">
            <a:spLocks/>
          </p:cNvSpPr>
          <p:nvPr/>
        </p:nvSpPr>
        <p:spPr>
          <a:xfrm>
            <a:off x="3813048" y="1508154"/>
            <a:ext cx="2349192" cy="1857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Wingdings" panose="05000000000000000000" pitchFamily="2" charset="2"/>
              </a:rPr>
              <a:t>Forces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Wingdings" panose="05000000000000000000" pitchFamily="2" charset="2"/>
              </a:rPr>
              <a:t>pratiques</a:t>
            </a:r>
            <a:endParaRPr lang="fr-FR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Wingdings" panose="05000000000000000000" pitchFamily="2" charset="2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2BDBCAB-D371-4B34-80C2-70C628A22CA8}"/>
              </a:ext>
            </a:extLst>
          </p:cNvPr>
          <p:cNvSpPr/>
          <p:nvPr/>
        </p:nvSpPr>
        <p:spPr>
          <a:xfrm>
            <a:off x="1177142" y="1215516"/>
            <a:ext cx="2072731" cy="1750671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Se connecter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960228C-51B5-4C93-B331-7CE99733DC7B}"/>
              </a:ext>
            </a:extLst>
          </p:cNvPr>
          <p:cNvSpPr/>
          <p:nvPr/>
        </p:nvSpPr>
        <p:spPr>
          <a:xfrm>
            <a:off x="313127" y="720052"/>
            <a:ext cx="1328005" cy="123451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Sources variées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17BEE17-C656-4E6A-8F9A-5905F05093D7}"/>
              </a:ext>
            </a:extLst>
          </p:cNvPr>
          <p:cNvSpPr/>
          <p:nvPr/>
        </p:nvSpPr>
        <p:spPr>
          <a:xfrm>
            <a:off x="5959657" y="1337310"/>
            <a:ext cx="2871216" cy="2468880"/>
          </a:xfrm>
          <a:prstGeom prst="ellipse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Calculer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77B1299-D8A1-476A-9735-D69E8A86A1D2}"/>
              </a:ext>
            </a:extLst>
          </p:cNvPr>
          <p:cNvSpPr/>
          <p:nvPr/>
        </p:nvSpPr>
        <p:spPr>
          <a:xfrm>
            <a:off x="7742761" y="2700741"/>
            <a:ext cx="1368692" cy="1168610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Mesures rapides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8716A7E-948E-4CAF-8A91-93E4AC45795B}"/>
              </a:ext>
            </a:extLst>
          </p:cNvPr>
          <p:cNvSpPr/>
          <p:nvPr/>
        </p:nvSpPr>
        <p:spPr>
          <a:xfrm>
            <a:off x="5530854" y="771185"/>
            <a:ext cx="1395470" cy="130309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DAX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9CC166F-0FB1-42B5-9BC7-811181315633}"/>
              </a:ext>
            </a:extLst>
          </p:cNvPr>
          <p:cNvSpPr/>
          <p:nvPr/>
        </p:nvSpPr>
        <p:spPr>
          <a:xfrm>
            <a:off x="7099608" y="487125"/>
            <a:ext cx="1917883" cy="1726903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Colonnes calculées basées sur des exemples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69955D7-8618-4066-8AD3-F13914CBA293}"/>
              </a:ext>
            </a:extLst>
          </p:cNvPr>
          <p:cNvSpPr/>
          <p:nvPr/>
        </p:nvSpPr>
        <p:spPr>
          <a:xfrm>
            <a:off x="6586884" y="3429419"/>
            <a:ext cx="1247234" cy="1087269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rapidité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955EDF6-F490-4D15-BC5E-96DADC212F2B}"/>
              </a:ext>
            </a:extLst>
          </p:cNvPr>
          <p:cNvSpPr/>
          <p:nvPr/>
        </p:nvSpPr>
        <p:spPr>
          <a:xfrm>
            <a:off x="1050100" y="2801842"/>
            <a:ext cx="2665248" cy="2341658"/>
          </a:xfrm>
          <a:prstGeom prst="ellipse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Transformer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958594C-000E-48DB-AF6A-7CB4FDE4AA22}"/>
              </a:ext>
            </a:extLst>
          </p:cNvPr>
          <p:cNvSpPr/>
          <p:nvPr/>
        </p:nvSpPr>
        <p:spPr>
          <a:xfrm>
            <a:off x="311647" y="2357761"/>
            <a:ext cx="1486713" cy="138977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bg1"/>
                </a:solidFill>
              </a:rPr>
              <a:t>Refresh = 1 clic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A2B18C6-FE2C-4E1D-BBF4-AACF2E4E6BB9}"/>
              </a:ext>
            </a:extLst>
          </p:cNvPr>
          <p:cNvSpPr/>
          <p:nvPr/>
        </p:nvSpPr>
        <p:spPr>
          <a:xfrm>
            <a:off x="2757855" y="2101333"/>
            <a:ext cx="1243567" cy="1085300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dirty="0">
                <a:solidFill>
                  <a:schemeClr val="bg1"/>
                </a:solidFill>
              </a:rPr>
              <a:t>ETL facile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5420576-89DF-4A24-84B1-4FB0CF352AF5}"/>
              </a:ext>
            </a:extLst>
          </p:cNvPr>
          <p:cNvSpPr/>
          <p:nvPr/>
        </p:nvSpPr>
        <p:spPr>
          <a:xfrm>
            <a:off x="1814416" y="85061"/>
            <a:ext cx="1784951" cy="1666018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Capacité de stockage et chargement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7536BE8-B5E3-4102-97B8-3CE61767AC8A}"/>
              </a:ext>
            </a:extLst>
          </p:cNvPr>
          <p:cNvSpPr/>
          <p:nvPr/>
        </p:nvSpPr>
        <p:spPr>
          <a:xfrm>
            <a:off x="3196709" y="3723269"/>
            <a:ext cx="1243566" cy="1087269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2D to 1D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669828A-B6EB-49CC-B6E2-80C539C3F7AD}"/>
              </a:ext>
            </a:extLst>
          </p:cNvPr>
          <p:cNvSpPr/>
          <p:nvPr/>
        </p:nvSpPr>
        <p:spPr>
          <a:xfrm>
            <a:off x="5320588" y="3062098"/>
            <a:ext cx="1247234" cy="1087269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R &amp; Python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819898B-674B-4F4C-ABBC-59C8F038A649}"/>
              </a:ext>
            </a:extLst>
          </p:cNvPr>
          <p:cNvSpPr/>
          <p:nvPr/>
        </p:nvSpPr>
        <p:spPr>
          <a:xfrm>
            <a:off x="3309673" y="-93604"/>
            <a:ext cx="1658006" cy="152324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Comparaisons historiques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912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6" grpId="0" animBg="1"/>
      <p:bldP spid="14" grpId="0" animBg="1"/>
      <p:bldP spid="17" grpId="0" animBg="1"/>
      <p:bldP spid="8" grpId="0" animBg="1"/>
      <p:bldP spid="19" grpId="0" animBg="1"/>
      <p:bldP spid="2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717BEE17-C656-4E6A-8F9A-5905F05093D7}"/>
              </a:ext>
            </a:extLst>
          </p:cNvPr>
          <p:cNvSpPr/>
          <p:nvPr/>
        </p:nvSpPr>
        <p:spPr>
          <a:xfrm>
            <a:off x="866449" y="1422731"/>
            <a:ext cx="2871216" cy="2468880"/>
          </a:xfrm>
          <a:prstGeom prst="ellipse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Visualiser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77B1299-D8A1-476A-9735-D69E8A86A1D2}"/>
              </a:ext>
            </a:extLst>
          </p:cNvPr>
          <p:cNvSpPr/>
          <p:nvPr/>
        </p:nvSpPr>
        <p:spPr>
          <a:xfrm>
            <a:off x="2154123" y="3365298"/>
            <a:ext cx="1556687" cy="1356070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Ajuster les interactions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8716A7E-948E-4CAF-8A91-93E4AC45795B}"/>
              </a:ext>
            </a:extLst>
          </p:cNvPr>
          <p:cNvSpPr/>
          <p:nvPr/>
        </p:nvSpPr>
        <p:spPr>
          <a:xfrm>
            <a:off x="159488" y="592974"/>
            <a:ext cx="1673628" cy="1566728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bg1"/>
                </a:solidFill>
              </a:rPr>
              <a:t>Interactif &amp; dynamique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9CC166F-0FB1-42B5-9BC7-811181315633}"/>
              </a:ext>
            </a:extLst>
          </p:cNvPr>
          <p:cNvSpPr/>
          <p:nvPr/>
        </p:nvSpPr>
        <p:spPr>
          <a:xfrm>
            <a:off x="2006400" y="572546"/>
            <a:ext cx="1917883" cy="1726903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Visuels customisés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69955D7-8618-4066-8AD3-F13914CBA293}"/>
              </a:ext>
            </a:extLst>
          </p:cNvPr>
          <p:cNvSpPr/>
          <p:nvPr/>
        </p:nvSpPr>
        <p:spPr>
          <a:xfrm>
            <a:off x="249532" y="3112853"/>
            <a:ext cx="1247234" cy="1087269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bg1"/>
                </a:solidFill>
              </a:rPr>
              <a:t>roles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05A856C-D9A9-4D09-A6D2-D509FF05A0D5}"/>
              </a:ext>
            </a:extLst>
          </p:cNvPr>
          <p:cNvSpPr/>
          <p:nvPr/>
        </p:nvSpPr>
        <p:spPr>
          <a:xfrm>
            <a:off x="6083683" y="1438374"/>
            <a:ext cx="2193868" cy="1857144"/>
          </a:xfrm>
          <a:prstGeom prst="ellipse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Share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8140016F-1D5D-40FD-8432-1109D9421170}"/>
              </a:ext>
            </a:extLst>
          </p:cNvPr>
          <p:cNvSpPr/>
          <p:nvPr/>
        </p:nvSpPr>
        <p:spPr>
          <a:xfrm>
            <a:off x="5604779" y="877601"/>
            <a:ext cx="1383262" cy="1342485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Publier &amp; jouer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E469893-642D-48EB-92CD-A431C775FC37}"/>
              </a:ext>
            </a:extLst>
          </p:cNvPr>
          <p:cNvSpPr/>
          <p:nvPr/>
        </p:nvSpPr>
        <p:spPr>
          <a:xfrm>
            <a:off x="6988041" y="248521"/>
            <a:ext cx="1444834" cy="1530178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communauté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01EA48D-B298-49CF-8B9A-F60F6C8B5D9E}"/>
              </a:ext>
            </a:extLst>
          </p:cNvPr>
          <p:cNvSpPr/>
          <p:nvPr/>
        </p:nvSpPr>
        <p:spPr>
          <a:xfrm>
            <a:off x="7382985" y="2715036"/>
            <a:ext cx="1304514" cy="1198043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annoter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777139A-A0B7-4AD1-AC18-6C8411FFB38A}"/>
              </a:ext>
            </a:extLst>
          </p:cNvPr>
          <p:cNvSpPr/>
          <p:nvPr/>
        </p:nvSpPr>
        <p:spPr>
          <a:xfrm>
            <a:off x="7745510" y="3696936"/>
            <a:ext cx="1304514" cy="1198043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alertes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3BAFE5B0-57C4-440D-8D05-887F59909B42}"/>
              </a:ext>
            </a:extLst>
          </p:cNvPr>
          <p:cNvSpPr/>
          <p:nvPr/>
        </p:nvSpPr>
        <p:spPr>
          <a:xfrm>
            <a:off x="7870887" y="1582817"/>
            <a:ext cx="1304514" cy="1198043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Refresh depuis Service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A6ED4E35-7D9C-4DD5-8570-5F4A53A8251F}"/>
              </a:ext>
            </a:extLst>
          </p:cNvPr>
          <p:cNvSpPr/>
          <p:nvPr/>
        </p:nvSpPr>
        <p:spPr>
          <a:xfrm>
            <a:off x="5673735" y="2808215"/>
            <a:ext cx="1500496" cy="1530178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Q&amp;A, insights, métriques d’utilisation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1DE29810-CF73-48C0-ABF2-8E97CCC7ED72}"/>
              </a:ext>
            </a:extLst>
          </p:cNvPr>
          <p:cNvSpPr txBox="1">
            <a:spLocks/>
          </p:cNvSpPr>
          <p:nvPr/>
        </p:nvSpPr>
        <p:spPr>
          <a:xfrm>
            <a:off x="3813048" y="1508154"/>
            <a:ext cx="2349192" cy="1857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Wingdings" panose="05000000000000000000" pitchFamily="2" charset="2"/>
              </a:rPr>
              <a:t>Forces</a:t>
            </a:r>
          </a:p>
          <a:p>
            <a:pPr algn="ctr">
              <a:lnSpc>
                <a:spcPct val="150000"/>
              </a:lnSpc>
            </a:pPr>
            <a:r>
              <a:rPr lang="fr-FR" sz="28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Wingdings" panose="05000000000000000000" pitchFamily="2" charset="2"/>
              </a:rPr>
              <a:t>pratiques</a:t>
            </a:r>
            <a:endParaRPr lang="fr-FR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77845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  <p:bldP spid="18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1555898" y="1413666"/>
            <a:ext cx="6464596" cy="2316168"/>
          </a:xfrm>
        </p:spPr>
        <p:txBody>
          <a:bodyPr/>
          <a:lstStyle/>
          <a:p>
            <a:pPr algn="ctr"/>
            <a:r>
              <a:rPr lang="fr-FR" dirty="0"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Best </a:t>
            </a:r>
            <a:r>
              <a:rPr lang="fr-FR" sz="54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practices</a:t>
            </a:r>
            <a:br>
              <a:rPr lang="fr-FR" sz="54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</a:br>
            <a:r>
              <a:rPr lang="fr-FR" sz="5400" dirty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and</a:t>
            </a:r>
            <a:r>
              <a:rPr lang="fr-FR" sz="54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 </a:t>
            </a:r>
            <a:br>
              <a:rPr lang="fr-FR" sz="5400" dirty="0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</a:br>
            <a:r>
              <a:rPr lang="fr-FR" sz="5400" dirty="0" err="1">
                <a:solidFill>
                  <a:schemeClr val="accent6">
                    <a:lumMod val="75000"/>
                  </a:schemeClr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metrics</a:t>
            </a:r>
            <a:endParaRPr lang="fr-FR" dirty="0">
              <a:solidFill>
                <a:schemeClr val="accent6">
                  <a:lumMod val="75000"/>
                </a:schemeClr>
              </a:solidFill>
              <a:latin typeface="Roboto" panose="020B0604020202020204" charset="0"/>
              <a:ea typeface="Roboto" panose="020B0604020202020204" charset="0"/>
              <a:cs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50922"/>
      </p:ext>
    </p:extLst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34A4F-C56F-4590-9C95-153881A6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25" y="316038"/>
            <a:ext cx="8123398" cy="846390"/>
          </a:xfrm>
        </p:spPr>
        <p:txBody>
          <a:bodyPr/>
          <a:lstStyle/>
          <a:p>
            <a:r>
              <a:rPr lang="fr-FR" sz="2000" dirty="0">
                <a:latin typeface="+mj-lt"/>
              </a:rPr>
              <a:t>Définir avant d’agir.</a:t>
            </a:r>
            <a:endParaRPr lang="en-US" sz="2000" dirty="0">
              <a:latin typeface="+mj-lt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BCE522E-4113-4B8B-8C10-34C89E1FAC25}"/>
              </a:ext>
            </a:extLst>
          </p:cNvPr>
          <p:cNvSpPr txBox="1">
            <a:spLocks/>
          </p:cNvSpPr>
          <p:nvPr/>
        </p:nvSpPr>
        <p:spPr>
          <a:xfrm>
            <a:off x="626125" y="2023394"/>
            <a:ext cx="8123398" cy="8463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4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fr-FR" sz="2000" dirty="0">
                <a:latin typeface="+mj-lt"/>
              </a:rPr>
              <a:t>Contrôler la qualité de vos données.</a:t>
            </a:r>
            <a:endParaRPr lang="en-US" sz="2000" dirty="0">
              <a:latin typeface="+mj-lt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C95F8D0-11F8-4806-BF52-B20B3228829A}"/>
              </a:ext>
            </a:extLst>
          </p:cNvPr>
          <p:cNvSpPr txBox="1">
            <a:spLocks/>
          </p:cNvSpPr>
          <p:nvPr/>
        </p:nvSpPr>
        <p:spPr>
          <a:xfrm>
            <a:off x="626125" y="3122106"/>
            <a:ext cx="8123398" cy="8463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4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fr-FR" sz="2000" dirty="0">
                <a:latin typeface="+mj-lt"/>
              </a:rPr>
              <a:t>Calculs = définir + nommage explicite +  indentation +   		    référencement.</a:t>
            </a:r>
            <a:endParaRPr lang="en-US" sz="2000" dirty="0">
              <a:latin typeface="+mj-lt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180E95C-44D1-40B3-A3EF-F83144A939C6}"/>
              </a:ext>
            </a:extLst>
          </p:cNvPr>
          <p:cNvSpPr txBox="1">
            <a:spLocks/>
          </p:cNvSpPr>
          <p:nvPr/>
        </p:nvSpPr>
        <p:spPr>
          <a:xfrm>
            <a:off x="626125" y="3968496"/>
            <a:ext cx="8123398" cy="9235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4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fr-FR" sz="2000" dirty="0">
                <a:latin typeface="+mj-lt"/>
              </a:rPr>
              <a:t>Formaliser.</a:t>
            </a:r>
            <a:endParaRPr lang="en-US" sz="2000" dirty="0">
              <a:latin typeface="+mj-lt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F46B3DD-B4D8-4525-9C36-67471FF9A931}"/>
              </a:ext>
            </a:extLst>
          </p:cNvPr>
          <p:cNvSpPr txBox="1">
            <a:spLocks/>
          </p:cNvSpPr>
          <p:nvPr/>
        </p:nvSpPr>
        <p:spPr>
          <a:xfrm>
            <a:off x="626125" y="1162428"/>
            <a:ext cx="8123398" cy="8463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4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4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fr-FR" sz="2000" dirty="0">
                <a:latin typeface="+mj-lt"/>
              </a:rPr>
              <a:t>Utiliser un template. Réaliser les étapes avec méthode.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65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34A4F-C56F-4590-9C95-153881A6E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01" y="617790"/>
            <a:ext cx="8123398" cy="909258"/>
          </a:xfrm>
        </p:spPr>
        <p:txBody>
          <a:bodyPr/>
          <a:lstStyle/>
          <a:p>
            <a:r>
              <a:rPr lang="fr-FR" sz="28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Timing…</a:t>
            </a:r>
            <a:endParaRPr lang="en-US" sz="2800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D27E8E6E-93F4-4D2E-B2FA-1D0328F81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891405"/>
              </p:ext>
            </p:extLst>
          </p:nvPr>
        </p:nvGraphicFramePr>
        <p:xfrm>
          <a:off x="627888" y="1762252"/>
          <a:ext cx="8005812" cy="2911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604">
                  <a:extLst>
                    <a:ext uri="{9D8B030D-6E8A-4147-A177-3AD203B41FA5}">
                      <a16:colId xmlns:a16="http://schemas.microsoft.com/office/drawing/2014/main" val="3690902526"/>
                    </a:ext>
                  </a:extLst>
                </a:gridCol>
                <a:gridCol w="2668604">
                  <a:extLst>
                    <a:ext uri="{9D8B030D-6E8A-4147-A177-3AD203B41FA5}">
                      <a16:colId xmlns:a16="http://schemas.microsoft.com/office/drawing/2014/main" val="2628239015"/>
                    </a:ext>
                  </a:extLst>
                </a:gridCol>
                <a:gridCol w="2668604">
                  <a:extLst>
                    <a:ext uri="{9D8B030D-6E8A-4147-A177-3AD203B41FA5}">
                      <a16:colId xmlns:a16="http://schemas.microsoft.com/office/drawing/2014/main" val="1141014470"/>
                    </a:ext>
                  </a:extLst>
                </a:gridCol>
              </a:tblGrid>
              <a:tr h="539393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Besoins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tx1"/>
                          </a:solidFill>
                        </a:rPr>
                        <a:t>Data model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solidFill>
                            <a:schemeClr val="tx1"/>
                          </a:solidFill>
                        </a:rPr>
                        <a:t>Calculations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1634452"/>
                  </a:ext>
                </a:extLst>
              </a:tr>
              <a:tr h="64150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Clairs et définis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1 table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Simple </a:t>
                      </a:r>
                    </a:p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Sums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</a:rPr>
                        <a:t>avg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,…)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330957"/>
                  </a:ext>
                </a:extLst>
              </a:tr>
              <a:tr h="762223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En évolution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[1..3] tables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solidFill>
                            <a:schemeClr val="bg1"/>
                          </a:solidFill>
                        </a:rPr>
                        <a:t>Intermediaire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(VAR, YTD,…)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347305"/>
                  </a:ext>
                </a:extLst>
              </a:tr>
              <a:tr h="96823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Obscurs et en évolution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&gt;3 tables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Complexe</a:t>
                      </a:r>
                    </a:p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(calendriers spécifiques, …)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53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29331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16284</TotalTime>
  <Words>3247</Words>
  <Application>Microsoft Office PowerPoint</Application>
  <PresentationFormat>Affichage à l'écran (16:9)</PresentationFormat>
  <Paragraphs>597</Paragraphs>
  <Slides>101</Slides>
  <Notes>62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101</vt:i4>
      </vt:variant>
    </vt:vector>
  </HeadingPairs>
  <TitlesOfParts>
    <vt:vector size="107" baseType="lpstr">
      <vt:lpstr>Wingdings</vt:lpstr>
      <vt:lpstr>Roboto Slab</vt:lpstr>
      <vt:lpstr>Roboto</vt:lpstr>
      <vt:lpstr>Arial</vt:lpstr>
      <vt:lpstr>Ebrima</vt:lpstr>
      <vt:lpstr>marina</vt:lpstr>
      <vt:lpstr>Présentation PowerPoint</vt:lpstr>
      <vt:lpstr>Business Intelligence  &amp;  </vt:lpstr>
      <vt:lpstr>Intelligence, n.f.</vt:lpstr>
      <vt:lpstr>Présentation PowerPoint</vt:lpstr>
      <vt:lpstr>Présentation PowerPoint</vt:lpstr>
      <vt:lpstr>Power BI : un héritage</vt:lpstr>
      <vt:lpstr>Présentation PowerPoint</vt:lpstr>
      <vt:lpstr>Exemple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Fonctionnalités</vt:lpstr>
      <vt:lpstr>Présentation PowerPoint</vt:lpstr>
      <vt:lpstr>3 outils majeurs</vt:lpstr>
      <vt:lpstr>Présentation PowerPoint</vt:lpstr>
      <vt:lpstr>Présentation PowerPoint</vt:lpstr>
      <vt:lpstr>Présentation PowerPoint</vt:lpstr>
      <vt:lpstr>Les licences</vt:lpstr>
      <vt:lpstr>Présentation PowerPoint</vt:lpstr>
      <vt:lpstr>Installation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 pratique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Maintenant nous pouvons commencer</vt:lpstr>
      <vt:lpstr>Présentation PowerPoint</vt:lpstr>
      <vt:lpstr>Présentation PowerPoint</vt:lpstr>
      <vt:lpstr> va booster  votre quotidien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dans votre  entreprise</vt:lpstr>
      <vt:lpstr>Présentation PowerPoint</vt:lpstr>
      <vt:lpstr>Présentation PowerPoint</vt:lpstr>
      <vt:lpstr>Présentation PowerPoint</vt:lpstr>
      <vt:lpstr>Présentation PowerPoint</vt:lpstr>
      <vt:lpstr>Best practices and  metrics</vt:lpstr>
      <vt:lpstr>Définir avant d’agir.</vt:lpstr>
      <vt:lpstr>Timing…</vt:lpstr>
      <vt:lpstr>Présentation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“Cycling Adventurer and Explorer”</dc:title>
  <dc:creator>Chri Gau</dc:creator>
  <cp:lastModifiedBy>Christelle Gaudron</cp:lastModifiedBy>
  <cp:revision>466</cp:revision>
  <dcterms:modified xsi:type="dcterms:W3CDTF">2018-05-31T06:59:09Z</dcterms:modified>
</cp:coreProperties>
</file>